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96" r:id="rId2"/>
    <p:sldId id="339" r:id="rId3"/>
    <p:sldId id="340" r:id="rId4"/>
    <p:sldId id="338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60" r:id="rId15"/>
    <p:sldId id="362" r:id="rId16"/>
    <p:sldId id="363" r:id="rId17"/>
    <p:sldId id="364" r:id="rId18"/>
    <p:sldId id="365" r:id="rId19"/>
    <p:sldId id="366" r:id="rId20"/>
    <p:sldId id="361" r:id="rId21"/>
    <p:sldId id="351" r:id="rId22"/>
    <p:sldId id="353" r:id="rId23"/>
    <p:sldId id="354" r:id="rId24"/>
    <p:sldId id="355" r:id="rId25"/>
    <p:sldId id="356" r:id="rId26"/>
    <p:sldId id="357" r:id="rId27"/>
    <p:sldId id="358" r:id="rId28"/>
  </p:sldIdLst>
  <p:sldSz cx="12192000" cy="6858000"/>
  <p:notesSz cx="68580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53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A4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8" autoAdjust="0"/>
    <p:restoredTop sz="97021" autoAdjust="0"/>
  </p:normalViewPr>
  <p:slideViewPr>
    <p:cSldViewPr>
      <p:cViewPr varScale="1">
        <p:scale>
          <a:sx n="111" d="100"/>
          <a:sy n="111" d="100"/>
        </p:scale>
        <p:origin x="444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0"/>
        <p:guide pos="2153"/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055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055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6C8D267B-FBEB-4FA5-9360-05200E478E6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71800" cy="498055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192EF954-C3C2-4F16-92E1-FBAF4CD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0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2" y="1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87" tIns="45843" rIns="91687" bIns="4584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2" y="1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87" tIns="45843" rIns="91687" bIns="4584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2" y="1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87" tIns="45843" rIns="91687" bIns="4584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" y="0"/>
            <a:ext cx="29718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87" tIns="45843" rIns="91687" bIns="4584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884614" y="0"/>
            <a:ext cx="29718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87" tIns="45843" rIns="91687" bIns="4584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560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238" y="744538"/>
            <a:ext cx="6608762" cy="37179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799" y="4715154"/>
            <a:ext cx="5481639" cy="44618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243" tIns="46926" rIns="90243" bIns="46926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1" y="9428583"/>
            <a:ext cx="29718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87" tIns="45843" rIns="91687" bIns="4584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428586"/>
            <a:ext cx="2967037" cy="49116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243" tIns="46926" rIns="90243" bIns="46926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12AA788-CA70-4B9C-AC43-2FB09F184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69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8" y="744538"/>
            <a:ext cx="6608762" cy="3717925"/>
          </a:xfrm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1389" indent="-229217" defTabSz="4504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9824" indent="-229217" defTabSz="4504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38258" indent="-229217" defTabSz="4504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96693" indent="-229217" defTabSz="4504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855" algn="l"/>
                <a:tab pos="1451709" algn="l"/>
                <a:tab pos="2177564" algn="l"/>
                <a:tab pos="290341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DC26D5F-EBFF-4C5C-BB8F-9A7AD00C42F8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0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0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22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2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7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3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3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52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0984" y="1182115"/>
            <a:ext cx="5219700" cy="4465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5058" y="2500122"/>
            <a:ext cx="5243830" cy="3804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36467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38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0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0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1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4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2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4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90D75-1E68-49A0-AD5D-A2FEE47F0A44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D5A671-EDCF-41B5-9A4C-2043E44F1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2404534"/>
            <a:ext cx="8218563" cy="1646302"/>
          </a:xfrm>
        </p:spPr>
        <p:txBody>
          <a:bodyPr/>
          <a:lstStyle/>
          <a:p>
            <a:pPr algn="ctr"/>
            <a:r>
              <a:rPr lang="ru-RU" dirty="0" smtClean="0"/>
              <a:t>ИНСТРУКТАЖ  ППЭ 2306</a:t>
            </a:r>
            <a:br>
              <a:rPr lang="ru-RU" dirty="0" smtClean="0"/>
            </a:br>
            <a:r>
              <a:rPr lang="ru-RU" sz="4000" dirty="0" smtClean="0"/>
              <a:t>учебный предмет </a:t>
            </a:r>
            <a:r>
              <a:rPr lang="ru-RU" sz="4000" dirty="0" smtClean="0"/>
              <a:t>«обществознание»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10 </a:t>
            </a:r>
            <a:r>
              <a:rPr lang="ru-RU" sz="4000" dirty="0" smtClean="0"/>
              <a:t>июня 2024г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Руководитель ППЭ </a:t>
            </a:r>
            <a:r>
              <a:rPr lang="ru-RU" dirty="0" err="1" smtClean="0"/>
              <a:t>Полежай</a:t>
            </a:r>
            <a:r>
              <a:rPr lang="ru-RU" dirty="0" smtClean="0"/>
              <a:t> Елена Александровна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1220"/>
            <a:ext cx="1687116" cy="1124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609600"/>
            <a:ext cx="7138442" cy="1320800"/>
          </a:xfrm>
        </p:spPr>
        <p:txBody>
          <a:bodyPr/>
          <a:lstStyle/>
          <a:p>
            <a:r>
              <a:rPr lang="ru-RU" dirty="0" smtClean="0"/>
              <a:t>Организаторам 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2776"/>
            <a:ext cx="9451114" cy="532859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уважительной причины покидать аудиторию во время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 и выносить из аудиторий и ППЭ  ЭМ на бумажном или электронном носителях, фотографировать  ЭМ;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участникам, в том числе передавать им  средства связи, электронно-вычислительную технику, фото,  аудио и видеоаппаратуру, справочные материалы, письменные  заметки и иные средства хранения и передачи информации;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комментировать ответы участников экзаменов.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обязаны следить за порядком в аудитории и не  допускать, чтобы участники разговаривали, вставали с мест,  пересаживались, обменивались любыми материалами и  предметами; пользовались мобильными телефонами, иными  средствами связи, электронно-вычислительной техникой,  справочными материалами, кроме разрешенных; ходили	по  ППЭ во время экзамена без сопровождения дежурных  организаторов.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во время экзамена обязательно должны находиться  не менее двух организаторов.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44626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609600"/>
            <a:ext cx="9577064" cy="1235224"/>
          </a:xfrm>
        </p:spPr>
        <p:txBody>
          <a:bodyPr>
            <a:normAutofit/>
          </a:bodyPr>
          <a:lstStyle/>
          <a:p>
            <a:r>
              <a:rPr lang="ru-RU" sz="2800" dirty="0"/>
              <a:t>Организатор должен получить у руководителя ППЭ не ранее 8-15: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4784"/>
            <a:ext cx="8596668" cy="537321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ППЭ-05-01 «Список участников ГИА в аудитории ППЭ»  (2 экземпляра);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ППЭ-05-02 «Протокол проведения ГИА в аудитории»;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ППЭ-МАШ-12-04 «Ведомость учета времени отсутствия  участников ГИА в аудитории»;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ППЭ-12-02 «Ведомость коррекции персональных данных 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ППЭ-12-03 «Ведомость использования дополнительных  бланков ответов № 2»;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ППЭ-16 «Расшифровка кодов образовательных организаций  ППЭ»;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для участника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зачитываемую организатором  в аудитории перед началом экзамена;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возвратных доставочных пакета;  таблички с номерами аудиторий;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со штампом образовательной организации, на базе  которой расположен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168"/>
          </a:xfrm>
        </p:spPr>
        <p:txBody>
          <a:bodyPr/>
          <a:lstStyle/>
          <a:p>
            <a:r>
              <a:rPr lang="ru-RU" dirty="0"/>
              <a:t>Подготовка к экзамену аудитории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60848"/>
            <a:ext cx="8596668" cy="479715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8.55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 пройти в свою  аудиторию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Проветрить аудиторию.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к двери аудитории один экземпляр списка 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ППЭ-05 – 01).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на классной доске необходимую информацию  для заполнения бланков.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на рабочие места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 (минимальное количество	на каждого - два листа).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участников согласно форме ППЭ-05-01 и  сверить паспортные данные с формой ППЭ-05-02. В случае  несовпадения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коррекции ППЭ-12-02.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2777"/>
            <a:ext cx="8596668" cy="46285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 позднее 09.45 организатор 1 в Штабе ППЭ  принимает  у руководителя ППЭ ЭМ дополнительные бланки №2.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9.50 проводит первую часть инструктажа. Предупреждает о  видеонаблюдении, сообщает длительность экзамена, порядок  сдачи экзаменационных материалов, время и место  ознакомления с результатами, порядок подачи апелляции.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 часов утра по местному времени организатор 2 вводит в  соответствующее поле интерфейса станции организатора  количество ЭМ для печати, равное количеству участников  экзамена и запускает процедуру расшифровки ЭМ (возможно  после загрузки ключа доступа техническим специалистом и  активации ключа доступа к ЭМ членом ГЭК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печать ЭМ.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	1	проверяет	качество	печати	на	контрольном  листе ИК и раскладывает комплекты.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8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94694"/>
            <a:ext cx="12179935" cy="1763395"/>
            <a:chOff x="0" y="5094694"/>
            <a:chExt cx="12179935" cy="1763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195" y="5094694"/>
              <a:ext cx="11084052" cy="16216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1936" y="5250180"/>
              <a:ext cx="10686415" cy="1224280"/>
            </a:xfrm>
            <a:custGeom>
              <a:avLst/>
              <a:gdLst/>
              <a:ahLst/>
              <a:cxnLst/>
              <a:rect l="l" t="t" r="r" b="b"/>
              <a:pathLst>
                <a:path w="10686415" h="1224279">
                  <a:moveTo>
                    <a:pt x="10614152" y="0"/>
                  </a:moveTo>
                  <a:lnTo>
                    <a:pt x="72097" y="0"/>
                  </a:lnTo>
                  <a:lnTo>
                    <a:pt x="44035" y="5663"/>
                  </a:lnTo>
                  <a:lnTo>
                    <a:pt x="21118" y="21113"/>
                  </a:lnTo>
                  <a:lnTo>
                    <a:pt x="5666" y="44041"/>
                  </a:lnTo>
                  <a:lnTo>
                    <a:pt x="0" y="72136"/>
                  </a:lnTo>
                  <a:lnTo>
                    <a:pt x="0" y="1151674"/>
                  </a:lnTo>
                  <a:lnTo>
                    <a:pt x="5666" y="1179736"/>
                  </a:lnTo>
                  <a:lnTo>
                    <a:pt x="21118" y="1202653"/>
                  </a:lnTo>
                  <a:lnTo>
                    <a:pt x="44035" y="1218105"/>
                  </a:lnTo>
                  <a:lnTo>
                    <a:pt x="72097" y="1223772"/>
                  </a:lnTo>
                  <a:lnTo>
                    <a:pt x="10614152" y="1223772"/>
                  </a:lnTo>
                  <a:lnTo>
                    <a:pt x="10642246" y="1218105"/>
                  </a:lnTo>
                  <a:lnTo>
                    <a:pt x="10665174" y="1202653"/>
                  </a:lnTo>
                  <a:lnTo>
                    <a:pt x="10680624" y="1179736"/>
                  </a:lnTo>
                  <a:lnTo>
                    <a:pt x="10686288" y="1151674"/>
                  </a:lnTo>
                  <a:lnTo>
                    <a:pt x="10686288" y="72136"/>
                  </a:lnTo>
                  <a:lnTo>
                    <a:pt x="10680624" y="44041"/>
                  </a:lnTo>
                  <a:lnTo>
                    <a:pt x="10665174" y="21113"/>
                  </a:lnTo>
                  <a:lnTo>
                    <a:pt x="10642246" y="5663"/>
                  </a:lnTo>
                  <a:lnTo>
                    <a:pt x="1061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900" y="5595644"/>
              <a:ext cx="582295" cy="469900"/>
            </a:xfrm>
            <a:custGeom>
              <a:avLst/>
              <a:gdLst/>
              <a:ahLst/>
              <a:cxnLst/>
              <a:rect l="l" t="t" r="r" b="b"/>
              <a:pathLst>
                <a:path w="582294" h="469900">
                  <a:moveTo>
                    <a:pt x="383904" y="441211"/>
                  </a:moveTo>
                  <a:lnTo>
                    <a:pt x="114947" y="441211"/>
                  </a:lnTo>
                  <a:lnTo>
                    <a:pt x="125728" y="445541"/>
                  </a:lnTo>
                  <a:lnTo>
                    <a:pt x="147283" y="455995"/>
                  </a:lnTo>
                  <a:lnTo>
                    <a:pt x="193981" y="466891"/>
                  </a:lnTo>
                  <a:lnTo>
                    <a:pt x="229908" y="469875"/>
                  </a:lnTo>
                  <a:lnTo>
                    <a:pt x="335280" y="469875"/>
                  </a:lnTo>
                  <a:lnTo>
                    <a:pt x="361024" y="464799"/>
                  </a:lnTo>
                  <a:lnTo>
                    <a:pt x="379587" y="450762"/>
                  </a:lnTo>
                  <a:lnTo>
                    <a:pt x="383904" y="441211"/>
                  </a:lnTo>
                  <a:close/>
                </a:path>
                <a:path w="582294" h="469900">
                  <a:moveTo>
                    <a:pt x="252213" y="0"/>
                  </a:moveTo>
                  <a:lnTo>
                    <a:pt x="213891" y="28066"/>
                  </a:lnTo>
                  <a:lnTo>
                    <a:pt x="188298" y="74943"/>
                  </a:lnTo>
                  <a:lnTo>
                    <a:pt x="178419" y="94273"/>
                  </a:lnTo>
                  <a:lnTo>
                    <a:pt x="166744" y="112707"/>
                  </a:lnTo>
                  <a:lnTo>
                    <a:pt x="153276" y="130696"/>
                  </a:lnTo>
                  <a:lnTo>
                    <a:pt x="100584" y="183249"/>
                  </a:lnTo>
                  <a:lnTo>
                    <a:pt x="38315" y="183249"/>
                  </a:lnTo>
                  <a:lnTo>
                    <a:pt x="31133" y="184070"/>
                  </a:lnTo>
                  <a:lnTo>
                    <a:pt x="822" y="214299"/>
                  </a:lnTo>
                  <a:lnTo>
                    <a:pt x="0" y="221463"/>
                  </a:lnTo>
                  <a:lnTo>
                    <a:pt x="0" y="407772"/>
                  </a:lnTo>
                  <a:lnTo>
                    <a:pt x="16764" y="442704"/>
                  </a:lnTo>
                  <a:lnTo>
                    <a:pt x="38315" y="450762"/>
                  </a:lnTo>
                  <a:lnTo>
                    <a:pt x="86220" y="450762"/>
                  </a:lnTo>
                  <a:lnTo>
                    <a:pt x="93402" y="449941"/>
                  </a:lnTo>
                  <a:lnTo>
                    <a:pt x="100584" y="447777"/>
                  </a:lnTo>
                  <a:lnTo>
                    <a:pt x="107765" y="444718"/>
                  </a:lnTo>
                  <a:lnTo>
                    <a:pt x="114947" y="441211"/>
                  </a:lnTo>
                  <a:lnTo>
                    <a:pt x="383904" y="441211"/>
                  </a:lnTo>
                  <a:lnTo>
                    <a:pt x="389167" y="429568"/>
                  </a:lnTo>
                  <a:lnTo>
                    <a:pt x="389046" y="426886"/>
                  </a:lnTo>
                  <a:lnTo>
                    <a:pt x="229908" y="426886"/>
                  </a:lnTo>
                  <a:lnTo>
                    <a:pt x="215536" y="426063"/>
                  </a:lnTo>
                  <a:lnTo>
                    <a:pt x="172427" y="417323"/>
                  </a:lnTo>
                  <a:lnTo>
                    <a:pt x="141022" y="402997"/>
                  </a:lnTo>
                  <a:lnTo>
                    <a:pt x="43103" y="402997"/>
                  </a:lnTo>
                  <a:lnTo>
                    <a:pt x="43103" y="226238"/>
                  </a:lnTo>
                  <a:lnTo>
                    <a:pt x="129324" y="226238"/>
                  </a:lnTo>
                  <a:lnTo>
                    <a:pt x="129324" y="216688"/>
                  </a:lnTo>
                  <a:lnTo>
                    <a:pt x="186804" y="159360"/>
                  </a:lnTo>
                  <a:lnTo>
                    <a:pt x="214939" y="118155"/>
                  </a:lnTo>
                  <a:lnTo>
                    <a:pt x="239483" y="73369"/>
                  </a:lnTo>
                  <a:lnTo>
                    <a:pt x="243075" y="66280"/>
                  </a:lnTo>
                  <a:lnTo>
                    <a:pt x="246667" y="59638"/>
                  </a:lnTo>
                  <a:lnTo>
                    <a:pt x="250262" y="53889"/>
                  </a:lnTo>
                  <a:lnTo>
                    <a:pt x="253860" y="49480"/>
                  </a:lnTo>
                  <a:lnTo>
                    <a:pt x="261640" y="43660"/>
                  </a:lnTo>
                  <a:lnTo>
                    <a:pt x="315069" y="43660"/>
                  </a:lnTo>
                  <a:lnTo>
                    <a:pt x="310588" y="28212"/>
                  </a:lnTo>
                  <a:lnTo>
                    <a:pt x="284992" y="4700"/>
                  </a:lnTo>
                  <a:lnTo>
                    <a:pt x="252213" y="0"/>
                  </a:lnTo>
                  <a:close/>
                </a:path>
                <a:path w="582294" h="469900">
                  <a:moveTo>
                    <a:pt x="315069" y="43660"/>
                  </a:moveTo>
                  <a:lnTo>
                    <a:pt x="261640" y="43660"/>
                  </a:lnTo>
                  <a:lnTo>
                    <a:pt x="269420" y="45900"/>
                  </a:lnTo>
                  <a:lnTo>
                    <a:pt x="275405" y="53514"/>
                  </a:lnTo>
                  <a:lnTo>
                    <a:pt x="277799" y="63818"/>
                  </a:lnTo>
                  <a:lnTo>
                    <a:pt x="277799" y="68593"/>
                  </a:lnTo>
                  <a:lnTo>
                    <a:pt x="273011" y="78144"/>
                  </a:lnTo>
                  <a:lnTo>
                    <a:pt x="273011" y="82932"/>
                  </a:lnTo>
                  <a:lnTo>
                    <a:pt x="257149" y="123534"/>
                  </a:lnTo>
                  <a:lnTo>
                    <a:pt x="250557" y="137865"/>
                  </a:lnTo>
                  <a:lnTo>
                    <a:pt x="249059" y="145035"/>
                  </a:lnTo>
                  <a:lnTo>
                    <a:pt x="244271" y="149810"/>
                  </a:lnTo>
                  <a:lnTo>
                    <a:pt x="244271" y="173686"/>
                  </a:lnTo>
                  <a:lnTo>
                    <a:pt x="263436" y="192799"/>
                  </a:lnTo>
                  <a:lnTo>
                    <a:pt x="268223" y="192799"/>
                  </a:lnTo>
                  <a:lnTo>
                    <a:pt x="273011" y="197575"/>
                  </a:lnTo>
                  <a:lnTo>
                    <a:pt x="526872" y="197575"/>
                  </a:lnTo>
                  <a:lnTo>
                    <a:pt x="534951" y="201307"/>
                  </a:lnTo>
                  <a:lnTo>
                    <a:pt x="537644" y="209519"/>
                  </a:lnTo>
                  <a:lnTo>
                    <a:pt x="534951" y="217731"/>
                  </a:lnTo>
                  <a:lnTo>
                    <a:pt x="526872" y="221463"/>
                  </a:lnTo>
                  <a:lnTo>
                    <a:pt x="378383" y="221463"/>
                  </a:lnTo>
                  <a:lnTo>
                    <a:pt x="362892" y="228255"/>
                  </a:lnTo>
                  <a:lnTo>
                    <a:pt x="358628" y="243557"/>
                  </a:lnTo>
                  <a:lnTo>
                    <a:pt x="364242" y="259756"/>
                  </a:lnTo>
                  <a:lnTo>
                    <a:pt x="378383" y="269241"/>
                  </a:lnTo>
                  <a:lnTo>
                    <a:pt x="384525" y="275060"/>
                  </a:lnTo>
                  <a:lnTo>
                    <a:pt x="387969" y="283566"/>
                  </a:lnTo>
                  <a:lnTo>
                    <a:pt x="387817" y="292072"/>
                  </a:lnTo>
                  <a:lnTo>
                    <a:pt x="383171" y="297892"/>
                  </a:lnTo>
                  <a:lnTo>
                    <a:pt x="378383" y="297892"/>
                  </a:lnTo>
                  <a:lnTo>
                    <a:pt x="373595" y="302680"/>
                  </a:lnTo>
                  <a:lnTo>
                    <a:pt x="368808" y="302680"/>
                  </a:lnTo>
                  <a:lnTo>
                    <a:pt x="368808" y="307455"/>
                  </a:lnTo>
                  <a:lnTo>
                    <a:pt x="364020" y="307455"/>
                  </a:lnTo>
                  <a:lnTo>
                    <a:pt x="364020" y="336119"/>
                  </a:lnTo>
                  <a:lnTo>
                    <a:pt x="368808" y="340894"/>
                  </a:lnTo>
                  <a:lnTo>
                    <a:pt x="368808" y="345669"/>
                  </a:lnTo>
                  <a:lnTo>
                    <a:pt x="373446" y="350670"/>
                  </a:lnTo>
                  <a:lnTo>
                    <a:pt x="373595" y="357017"/>
                  </a:lnTo>
                  <a:lnTo>
                    <a:pt x="370154" y="362468"/>
                  </a:lnTo>
                  <a:lnTo>
                    <a:pt x="364020" y="364783"/>
                  </a:lnTo>
                  <a:lnTo>
                    <a:pt x="359232" y="369558"/>
                  </a:lnTo>
                  <a:lnTo>
                    <a:pt x="354444" y="369558"/>
                  </a:lnTo>
                  <a:lnTo>
                    <a:pt x="349643" y="374333"/>
                  </a:lnTo>
                  <a:lnTo>
                    <a:pt x="344855" y="374333"/>
                  </a:lnTo>
                  <a:lnTo>
                    <a:pt x="344855" y="379108"/>
                  </a:lnTo>
                  <a:lnTo>
                    <a:pt x="340067" y="383884"/>
                  </a:lnTo>
                  <a:lnTo>
                    <a:pt x="340067" y="407772"/>
                  </a:lnTo>
                  <a:lnTo>
                    <a:pt x="344855" y="412547"/>
                  </a:lnTo>
                  <a:lnTo>
                    <a:pt x="349643" y="426886"/>
                  </a:lnTo>
                  <a:lnTo>
                    <a:pt x="389046" y="426886"/>
                  </a:lnTo>
                  <a:lnTo>
                    <a:pt x="387972" y="402997"/>
                  </a:lnTo>
                  <a:lnTo>
                    <a:pt x="405853" y="391130"/>
                  </a:lnTo>
                  <a:lnTo>
                    <a:pt x="416105" y="372542"/>
                  </a:lnTo>
                  <a:lnTo>
                    <a:pt x="418276" y="351269"/>
                  </a:lnTo>
                  <a:lnTo>
                    <a:pt x="411911" y="331344"/>
                  </a:lnTo>
                  <a:lnTo>
                    <a:pt x="423664" y="316188"/>
                  </a:lnTo>
                  <a:lnTo>
                    <a:pt x="430476" y="299689"/>
                  </a:lnTo>
                  <a:lnTo>
                    <a:pt x="432796" y="282295"/>
                  </a:lnTo>
                  <a:lnTo>
                    <a:pt x="431076" y="264453"/>
                  </a:lnTo>
                  <a:lnTo>
                    <a:pt x="526872" y="264453"/>
                  </a:lnTo>
                  <a:lnTo>
                    <a:pt x="563655" y="252530"/>
                  </a:lnTo>
                  <a:lnTo>
                    <a:pt x="582047" y="224098"/>
                  </a:lnTo>
                  <a:lnTo>
                    <a:pt x="582047" y="190164"/>
                  </a:lnTo>
                  <a:lnTo>
                    <a:pt x="563655" y="161733"/>
                  </a:lnTo>
                  <a:lnTo>
                    <a:pt x="526872" y="149810"/>
                  </a:lnTo>
                  <a:lnTo>
                    <a:pt x="292176" y="149810"/>
                  </a:lnTo>
                  <a:lnTo>
                    <a:pt x="296964" y="145035"/>
                  </a:lnTo>
                  <a:lnTo>
                    <a:pt x="296964" y="140247"/>
                  </a:lnTo>
                  <a:lnTo>
                    <a:pt x="301752" y="130696"/>
                  </a:lnTo>
                  <a:lnTo>
                    <a:pt x="305342" y="122785"/>
                  </a:lnTo>
                  <a:lnTo>
                    <a:pt x="312524" y="105168"/>
                  </a:lnTo>
                  <a:lnTo>
                    <a:pt x="316115" y="97257"/>
                  </a:lnTo>
                  <a:lnTo>
                    <a:pt x="318891" y="89346"/>
                  </a:lnTo>
                  <a:lnTo>
                    <a:pt x="320316" y="80538"/>
                  </a:lnTo>
                  <a:lnTo>
                    <a:pt x="320841" y="71729"/>
                  </a:lnTo>
                  <a:lnTo>
                    <a:pt x="320916" y="63818"/>
                  </a:lnTo>
                  <a:lnTo>
                    <a:pt x="315069" y="43660"/>
                  </a:lnTo>
                  <a:close/>
                </a:path>
                <a:path w="582294" h="469900">
                  <a:moveTo>
                    <a:pt x="129324" y="226238"/>
                  </a:moveTo>
                  <a:lnTo>
                    <a:pt x="86220" y="226238"/>
                  </a:lnTo>
                  <a:lnTo>
                    <a:pt x="86220" y="402997"/>
                  </a:lnTo>
                  <a:lnTo>
                    <a:pt x="141022" y="402997"/>
                  </a:lnTo>
                  <a:lnTo>
                    <a:pt x="140098" y="402549"/>
                  </a:lnTo>
                  <a:lnTo>
                    <a:pt x="129324" y="398222"/>
                  </a:lnTo>
                  <a:lnTo>
                    <a:pt x="129324" y="22623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2725" y="255878"/>
            <a:ext cx="72908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Печать</a:t>
            </a:r>
            <a:r>
              <a:rPr spc="-10" dirty="0"/>
              <a:t> </a:t>
            </a:r>
            <a:r>
              <a:rPr spc="-5" dirty="0"/>
              <a:t>ЭМ</a:t>
            </a:r>
            <a:r>
              <a:rPr spc="-20" dirty="0"/>
              <a:t> </a:t>
            </a:r>
            <a:r>
              <a:rPr dirty="0"/>
              <a:t>в</a:t>
            </a:r>
            <a:r>
              <a:rPr spc="-35" dirty="0"/>
              <a:t> </a:t>
            </a:r>
            <a:r>
              <a:rPr spc="-20" dirty="0"/>
              <a:t>аудитории</a:t>
            </a:r>
          </a:p>
        </p:txBody>
      </p:sp>
      <p:sp>
        <p:nvSpPr>
          <p:cNvPr id="7" name="object 7"/>
          <p:cNvSpPr/>
          <p:nvPr/>
        </p:nvSpPr>
        <p:spPr>
          <a:xfrm>
            <a:off x="804672" y="1220724"/>
            <a:ext cx="3667125" cy="935990"/>
          </a:xfrm>
          <a:custGeom>
            <a:avLst/>
            <a:gdLst/>
            <a:ahLst/>
            <a:cxnLst/>
            <a:rect l="l" t="t" r="r" b="b"/>
            <a:pathLst>
              <a:path w="3667125" h="935989">
                <a:moveTo>
                  <a:pt x="3666744" y="0"/>
                </a:moveTo>
                <a:lnTo>
                  <a:pt x="0" y="0"/>
                </a:lnTo>
                <a:lnTo>
                  <a:pt x="0" y="935736"/>
                </a:lnTo>
                <a:lnTo>
                  <a:pt x="3666744" y="935736"/>
                </a:lnTo>
                <a:lnTo>
                  <a:pt x="3666744" y="0"/>
                </a:lnTo>
                <a:close/>
              </a:path>
            </a:pathLst>
          </a:custGeom>
          <a:solidFill>
            <a:srgbClr val="FCFDFD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7352" y="1385316"/>
            <a:ext cx="4822190" cy="830356"/>
          </a:xfrm>
          <a:prstGeom prst="rect">
            <a:avLst/>
          </a:prstGeom>
          <a:solidFill>
            <a:srgbClr val="FCFDFD">
              <a:alpha val="39999"/>
            </a:srgbClr>
          </a:solidFill>
        </p:spPr>
        <p:txBody>
          <a:bodyPr vert="horz" wrap="square" lIns="0" tIns="90805" rIns="0" bIns="0" rtlCol="0">
            <a:spAutoFit/>
          </a:bodyPr>
          <a:lstStyle/>
          <a:p>
            <a:pPr marL="123189" marR="1885314">
              <a:lnSpc>
                <a:spcPct val="100000"/>
              </a:lnSpc>
              <a:spcBef>
                <a:spcPts val="715"/>
              </a:spcBef>
            </a:pPr>
            <a:r>
              <a:rPr sz="1600" b="1" spc="-15" dirty="0">
                <a:solidFill>
                  <a:schemeClr val="tx1"/>
                </a:solidFill>
                <a:latin typeface="Arial"/>
                <a:cs typeface="Arial"/>
              </a:rPr>
              <a:t>Организатор, </a:t>
            </a:r>
            <a:r>
              <a:rPr sz="16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Arial"/>
                <a:cs typeface="Arial"/>
              </a:rPr>
              <a:t>ответственный</a:t>
            </a:r>
            <a:r>
              <a:rPr sz="1600" b="1" spc="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Arial"/>
                <a:cs typeface="Arial"/>
              </a:rPr>
              <a:t>за</a:t>
            </a:r>
            <a:r>
              <a:rPr sz="1600" b="1" spc="-10" dirty="0">
                <a:solidFill>
                  <a:schemeClr val="tx1"/>
                </a:solidFill>
                <a:latin typeface="Arial"/>
                <a:cs typeface="Arial"/>
              </a:rPr>
              <a:t> проверку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</a:pPr>
            <a:r>
              <a:rPr sz="1600" b="1" spc="-15" dirty="0">
                <a:solidFill>
                  <a:schemeClr val="tx1"/>
                </a:solidFill>
                <a:latin typeface="Arial"/>
                <a:cs typeface="Arial"/>
              </a:rPr>
              <a:t>комплектности</a:t>
            </a:r>
            <a:r>
              <a:rPr sz="1600" b="1" spc="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Arial"/>
                <a:cs typeface="Arial"/>
              </a:rPr>
              <a:t>и </a:t>
            </a:r>
            <a:r>
              <a:rPr sz="1600" b="1" spc="-20" dirty="0">
                <a:solidFill>
                  <a:schemeClr val="tx1"/>
                </a:solidFill>
                <a:latin typeface="Arial"/>
                <a:cs typeface="Arial"/>
              </a:rPr>
              <a:t>качества</a:t>
            </a:r>
            <a:r>
              <a:rPr sz="1600" b="1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tx1"/>
                </a:solidFill>
                <a:latin typeface="Arial"/>
                <a:cs typeface="Arial"/>
              </a:rPr>
              <a:t>печати</a:t>
            </a:r>
            <a:r>
              <a:rPr sz="16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Arial"/>
                <a:cs typeface="Arial"/>
              </a:rPr>
              <a:t>ЭМ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517" y="1602740"/>
            <a:ext cx="13589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chemeClr val="tx1"/>
                </a:solidFill>
                <a:latin typeface="Arial"/>
                <a:cs typeface="Arial"/>
              </a:rPr>
              <a:t>Организатор,</a:t>
            </a:r>
            <a:endParaRPr sz="16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517" y="1822195"/>
            <a:ext cx="29470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chemeClr val="tx1"/>
                </a:solidFill>
                <a:latin typeface="Arial"/>
                <a:cs typeface="Arial"/>
              </a:rPr>
              <a:t>ответственный</a:t>
            </a:r>
            <a:r>
              <a:rPr sz="16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Arial"/>
                <a:cs typeface="Arial"/>
              </a:rPr>
              <a:t>за</a:t>
            </a:r>
            <a:r>
              <a:rPr sz="16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tx1"/>
                </a:solidFill>
                <a:latin typeface="Arial"/>
                <a:cs typeface="Arial"/>
              </a:rPr>
              <a:t>печать</a:t>
            </a:r>
            <a:r>
              <a:rPr sz="1600" b="1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Arial"/>
                <a:cs typeface="Arial"/>
              </a:rPr>
              <a:t>ЭМ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" y="2275332"/>
            <a:ext cx="2540" cy="1879600"/>
          </a:xfrm>
          <a:custGeom>
            <a:avLst/>
            <a:gdLst/>
            <a:ahLst/>
            <a:cxnLst/>
            <a:rect l="l" t="t" r="r" b="b"/>
            <a:pathLst>
              <a:path w="2539" h="1879600">
                <a:moveTo>
                  <a:pt x="0" y="0"/>
                </a:moveTo>
                <a:lnTo>
                  <a:pt x="2006" y="1879599"/>
                </a:lnTo>
              </a:path>
            </a:pathLst>
          </a:custGeom>
          <a:ln w="57912">
            <a:solidFill>
              <a:srgbClr val="09A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7895" y="2307335"/>
            <a:ext cx="0" cy="1847214"/>
          </a:xfrm>
          <a:custGeom>
            <a:avLst/>
            <a:gdLst/>
            <a:ahLst/>
            <a:cxnLst/>
            <a:rect l="l" t="t" r="r" b="b"/>
            <a:pathLst>
              <a:path h="1847214">
                <a:moveTo>
                  <a:pt x="0" y="0"/>
                </a:moveTo>
                <a:lnTo>
                  <a:pt x="0" y="1847214"/>
                </a:lnTo>
              </a:path>
            </a:pathLst>
          </a:custGeom>
          <a:ln w="57912">
            <a:solidFill>
              <a:srgbClr val="09AF5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476" y="2768345"/>
            <a:ext cx="50215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20" dirty="0">
                <a:solidFill>
                  <a:schemeClr val="tx1"/>
                </a:solidFill>
                <a:latin typeface="Tahoma"/>
                <a:cs typeface="Tahoma"/>
              </a:rPr>
              <a:t>Вводит </a:t>
            </a:r>
            <a:r>
              <a:rPr sz="1600" spc="5" dirty="0">
                <a:solidFill>
                  <a:schemeClr val="tx1"/>
                </a:solidFill>
                <a:latin typeface="Tahoma"/>
                <a:cs typeface="Tahoma"/>
              </a:rPr>
              <a:t>в </a:t>
            </a:r>
            <a:r>
              <a:rPr sz="1600" spc="85" dirty="0">
                <a:solidFill>
                  <a:schemeClr val="tx1"/>
                </a:solidFill>
                <a:latin typeface="Tahoma"/>
                <a:cs typeface="Tahoma"/>
              </a:rPr>
              <a:t>ПО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количество </a:t>
            </a:r>
            <a:r>
              <a:rPr sz="1600" spc="140" dirty="0">
                <a:solidFill>
                  <a:schemeClr val="tx1"/>
                </a:solidFill>
                <a:latin typeface="Tahoma"/>
                <a:cs typeface="Tahoma"/>
              </a:rPr>
              <a:t>ЭМ </a:t>
            </a:r>
            <a:r>
              <a:rPr sz="1600" spc="30" dirty="0">
                <a:solidFill>
                  <a:schemeClr val="tx1"/>
                </a:solidFill>
                <a:latin typeface="Tahoma"/>
                <a:cs typeface="Tahoma"/>
              </a:rPr>
              <a:t>для </a:t>
            </a:r>
            <a:r>
              <a:rPr sz="1600" spc="-20" dirty="0">
                <a:solidFill>
                  <a:schemeClr val="tx1"/>
                </a:solidFill>
                <a:latin typeface="Tahoma"/>
                <a:cs typeface="Tahoma"/>
              </a:rPr>
              <a:t>печати, </a:t>
            </a:r>
            <a:r>
              <a:rPr sz="1600" spc="10" dirty="0">
                <a:solidFill>
                  <a:schemeClr val="tx1"/>
                </a:solidFill>
                <a:latin typeface="Tahoma"/>
                <a:cs typeface="Tahoma"/>
              </a:rPr>
              <a:t>равное </a:t>
            </a:r>
            <a:r>
              <a:rPr sz="1600" spc="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количеству</a:t>
            </a:r>
            <a:r>
              <a:rPr sz="16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участников,</a:t>
            </a:r>
            <a:r>
              <a:rPr sz="1600" spc="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фактически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присутствующих </a:t>
            </a:r>
            <a:r>
              <a:rPr sz="1600" spc="-484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chemeClr val="tx1"/>
                </a:solidFill>
                <a:latin typeface="Tahoma"/>
                <a:cs typeface="Tahoma"/>
              </a:rPr>
              <a:t>в</a:t>
            </a:r>
            <a:r>
              <a:rPr sz="16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аудитории</a:t>
            </a:r>
            <a:endParaRPr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396" y="3773170"/>
            <a:ext cx="21247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chemeClr val="tx1"/>
                </a:solidFill>
                <a:latin typeface="Tahoma"/>
                <a:cs typeface="Tahoma"/>
              </a:rPr>
              <a:t>Выполняет</a:t>
            </a:r>
            <a:r>
              <a:rPr sz="16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печать</a:t>
            </a:r>
            <a:r>
              <a:rPr sz="16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chemeClr val="tx1"/>
                </a:solidFill>
                <a:latin typeface="Tahoma"/>
                <a:cs typeface="Tahoma"/>
              </a:rPr>
              <a:t>ЭМ</a:t>
            </a:r>
            <a:endParaRPr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7361" y="2302001"/>
            <a:ext cx="4799965" cy="1077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8015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chemeClr val="tx1"/>
                </a:solidFill>
                <a:latin typeface="Tahoma"/>
                <a:cs typeface="Tahoma"/>
              </a:rPr>
              <a:t>Проверяет</a:t>
            </a:r>
            <a:r>
              <a:rPr sz="16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и</a:t>
            </a:r>
            <a:r>
              <a:rPr sz="16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подтверждает</a:t>
            </a:r>
            <a:r>
              <a:rPr sz="16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качество</a:t>
            </a:r>
            <a:r>
              <a:rPr sz="16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Tahoma"/>
                <a:cs typeface="Tahoma"/>
              </a:rPr>
              <a:t>печати </a:t>
            </a:r>
            <a:r>
              <a:rPr sz="1600" spc="-484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комплектов</a:t>
            </a:r>
            <a:r>
              <a:rPr sz="16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chemeClr val="tx1"/>
                </a:solidFill>
                <a:latin typeface="Tahoma"/>
                <a:cs typeface="Tahoma"/>
              </a:rPr>
              <a:t>ЭМ</a:t>
            </a:r>
            <a:endParaRPr sz="16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3180" marR="5080">
              <a:lnSpc>
                <a:spcPct val="100000"/>
              </a:lnSpc>
              <a:spcBef>
                <a:spcPts val="610"/>
              </a:spcBef>
            </a:pPr>
            <a:r>
              <a:rPr sz="1600" spc="25" dirty="0">
                <a:solidFill>
                  <a:schemeClr val="tx1"/>
                </a:solidFill>
                <a:latin typeface="Tahoma"/>
                <a:cs typeface="Tahoma"/>
              </a:rPr>
              <a:t>Раскладывает</a:t>
            </a:r>
            <a:r>
              <a:rPr sz="16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качественно</a:t>
            </a:r>
            <a:r>
              <a:rPr sz="16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напечатанные</a:t>
            </a:r>
            <a:r>
              <a:rPr sz="1600" spc="5" dirty="0">
                <a:solidFill>
                  <a:schemeClr val="tx1"/>
                </a:solidFill>
                <a:latin typeface="Tahoma"/>
                <a:cs typeface="Tahoma"/>
              </a:rPr>
              <a:t> полные </a:t>
            </a:r>
            <a:r>
              <a:rPr sz="1600" spc="-484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комплекты</a:t>
            </a:r>
            <a:r>
              <a:rPr sz="16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chemeClr val="tx1"/>
                </a:solidFill>
                <a:latin typeface="Tahoma"/>
                <a:cs typeface="Tahoma"/>
              </a:rPr>
              <a:t>ЭМ</a:t>
            </a:r>
            <a:r>
              <a:rPr sz="16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chemeClr val="tx1"/>
                </a:solidFill>
                <a:latin typeface="Tahoma"/>
                <a:cs typeface="Tahoma"/>
              </a:rPr>
              <a:t>участникам</a:t>
            </a:r>
            <a:r>
              <a:rPr sz="1600" spc="4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0" dirty="0" err="1">
                <a:solidFill>
                  <a:schemeClr val="tx1"/>
                </a:solidFill>
                <a:latin typeface="Tahoma"/>
                <a:cs typeface="Tahoma"/>
              </a:rPr>
              <a:t>на</a:t>
            </a:r>
            <a:r>
              <a:rPr sz="16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30" dirty="0" err="1" smtClean="0">
                <a:solidFill>
                  <a:schemeClr val="tx1"/>
                </a:solidFill>
                <a:latin typeface="Tahoma"/>
                <a:cs typeface="Tahoma"/>
              </a:rPr>
              <a:t>стол</a:t>
            </a:r>
            <a:r>
              <a:rPr lang="ru-RU" sz="1600" spc="-30" dirty="0" smtClean="0">
                <a:solidFill>
                  <a:schemeClr val="tx1"/>
                </a:solidFill>
                <a:latin typeface="Tahoma"/>
                <a:cs typeface="Tahoma"/>
              </a:rPr>
              <a:t>е раскладки</a:t>
            </a:r>
            <a:endParaRPr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4633" y="3681222"/>
            <a:ext cx="33597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0" dirty="0">
                <a:solidFill>
                  <a:schemeClr val="tx1"/>
                </a:solidFill>
                <a:latin typeface="Tahoma"/>
                <a:cs typeface="Tahoma"/>
              </a:rPr>
              <a:t>Объявляет</a:t>
            </a:r>
            <a:r>
              <a:rPr sz="16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chemeClr val="tx1"/>
                </a:solidFill>
                <a:latin typeface="Tahoma"/>
                <a:cs typeface="Tahoma"/>
              </a:rPr>
              <a:t>время</a:t>
            </a:r>
            <a:r>
              <a:rPr sz="16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chemeClr val="tx1"/>
                </a:solidFill>
                <a:latin typeface="Tahoma"/>
                <a:cs typeface="Tahoma"/>
              </a:rPr>
              <a:t>начала</a:t>
            </a:r>
            <a:r>
              <a:rPr sz="16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chemeClr val="tx1"/>
                </a:solidFill>
                <a:latin typeface="Tahoma"/>
                <a:cs typeface="Tahoma"/>
              </a:rPr>
              <a:t>экзамена</a:t>
            </a:r>
            <a:endParaRPr sz="160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0105" y="1093469"/>
            <a:ext cx="1369060" cy="525143"/>
          </a:xfrm>
          <a:prstGeom prst="rect">
            <a:avLst/>
          </a:prstGeom>
          <a:ln w="28955">
            <a:solidFill>
              <a:srgbClr val="001F5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254"/>
              </a:spcBef>
            </a:pPr>
            <a:r>
              <a:rPr sz="3200" b="1" spc="-5" dirty="0">
                <a:solidFill>
                  <a:schemeClr val="tx1"/>
                </a:solidFill>
                <a:latin typeface="Arial"/>
                <a:cs typeface="Arial"/>
              </a:rPr>
              <a:t>10:00</a:t>
            </a:r>
            <a:endParaRPr sz="3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839" y="2249550"/>
            <a:ext cx="46875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chemeClr val="tx1"/>
                </a:solidFill>
                <a:latin typeface="Tahoma"/>
                <a:cs typeface="Tahoma"/>
              </a:rPr>
              <a:t>Проверяет</a:t>
            </a:r>
            <a:r>
              <a:rPr sz="16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корректность</a:t>
            </a:r>
            <a:r>
              <a:rPr sz="16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chemeClr val="tx1"/>
                </a:solidFill>
                <a:latin typeface="Tahoma"/>
                <a:cs typeface="Tahoma"/>
              </a:rPr>
              <a:t>времени</a:t>
            </a:r>
            <a:r>
              <a:rPr sz="16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chemeClr val="tx1"/>
                </a:solidFill>
                <a:latin typeface="Tahoma"/>
                <a:cs typeface="Tahoma"/>
              </a:rPr>
              <a:t>на</a:t>
            </a:r>
            <a:r>
              <a:rPr sz="16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компьютере</a:t>
            </a:r>
            <a:endParaRPr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4752" y="981836"/>
            <a:ext cx="3027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Вторая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часть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инструктажа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2119" y="4406595"/>
            <a:ext cx="10805160" cy="181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chemeClr val="tx1"/>
                </a:solidFill>
                <a:latin typeface="Arial"/>
                <a:cs typeface="Arial"/>
              </a:rPr>
              <a:t>Оба</a:t>
            </a:r>
            <a:r>
              <a:rPr sz="16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tx1"/>
                </a:solidFill>
                <a:latin typeface="Arial"/>
                <a:cs typeface="Arial"/>
              </a:rPr>
              <a:t>организатора: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по</a:t>
            </a:r>
            <a:r>
              <a:rPr sz="16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Tahoma"/>
                <a:cs typeface="Tahoma"/>
              </a:rPr>
              <a:t>окончании</a:t>
            </a:r>
            <a:r>
              <a:rPr sz="1600" spc="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Tahoma"/>
                <a:cs typeface="Tahoma"/>
              </a:rPr>
              <a:t>печати</a:t>
            </a:r>
            <a:r>
              <a:rPr sz="16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раздают</a:t>
            </a:r>
            <a:r>
              <a:rPr sz="16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напечатанные комплекты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 участникам;</a:t>
            </a:r>
            <a:endParaRPr sz="16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1102360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по </a:t>
            </a:r>
            <a:r>
              <a:rPr sz="1600" spc="5" dirty="0">
                <a:solidFill>
                  <a:schemeClr val="tx1"/>
                </a:solidFill>
                <a:latin typeface="Tahoma"/>
                <a:cs typeface="Tahoma"/>
              </a:rPr>
              <a:t>завершении 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заполнения регистрационных полей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бланков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проверяют </a:t>
            </a:r>
            <a:r>
              <a:rPr sz="1600" spc="-10" dirty="0">
                <a:solidFill>
                  <a:schemeClr val="tx1"/>
                </a:solidFill>
                <a:latin typeface="Tahoma"/>
                <a:cs typeface="Tahoma"/>
              </a:rPr>
              <a:t>корректность </a:t>
            </a:r>
            <a:r>
              <a:rPr sz="1600" spc="-5" dirty="0">
                <a:solidFill>
                  <a:schemeClr val="tx1"/>
                </a:solidFill>
                <a:latin typeface="Tahoma"/>
                <a:cs typeface="Tahoma"/>
              </a:rPr>
              <a:t>их 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заполнения </a:t>
            </a:r>
            <a:r>
              <a:rPr sz="1600" spc="-484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chemeClr val="tx1"/>
                </a:solidFill>
                <a:latin typeface="Tahoma"/>
                <a:cs typeface="Tahoma"/>
              </a:rPr>
              <a:t>участниками.</a:t>
            </a:r>
          </a:p>
          <a:p>
            <a:pPr marL="691515">
              <a:lnSpc>
                <a:spcPct val="100000"/>
              </a:lnSpc>
              <a:spcBef>
                <a:spcPts val="1400"/>
              </a:spcBef>
            </a:pPr>
            <a:r>
              <a:rPr sz="1400" spc="15" dirty="0">
                <a:solidFill>
                  <a:schemeClr val="tx1"/>
                </a:solidFill>
                <a:latin typeface="Tahoma"/>
                <a:cs typeface="Tahoma"/>
              </a:rPr>
              <a:t>Для</a:t>
            </a:r>
            <a:r>
              <a:rPr sz="1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ahoma"/>
                <a:cs typeface="Tahoma"/>
              </a:rPr>
              <a:t>участников,</a:t>
            </a:r>
            <a:r>
              <a:rPr sz="1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chemeClr val="tx1"/>
                </a:solidFill>
                <a:latin typeface="Tahoma"/>
                <a:cs typeface="Tahoma"/>
              </a:rPr>
              <a:t>опоздавших</a:t>
            </a:r>
            <a:r>
              <a:rPr sz="14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chemeClr val="tx1"/>
                </a:solidFill>
                <a:latin typeface="Tahoma"/>
                <a:cs typeface="Tahoma"/>
              </a:rPr>
              <a:t>на</a:t>
            </a:r>
            <a:r>
              <a:rPr sz="14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chemeClr val="tx1"/>
                </a:solidFill>
                <a:latin typeface="Tahoma"/>
                <a:cs typeface="Tahoma"/>
              </a:rPr>
              <a:t>экзамен,</a:t>
            </a:r>
            <a:r>
              <a:rPr sz="14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chemeClr val="tx1"/>
                </a:solidFill>
                <a:latin typeface="Tahoma"/>
                <a:cs typeface="Tahoma"/>
              </a:rPr>
              <a:t>выполняется</a:t>
            </a:r>
            <a:r>
              <a:rPr sz="1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chemeClr val="tx1"/>
                </a:solidFill>
                <a:latin typeface="Tahoma"/>
                <a:cs typeface="Tahoma"/>
              </a:rPr>
              <a:t>дополнительная</a:t>
            </a:r>
            <a:r>
              <a:rPr sz="14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ahoma"/>
                <a:cs typeface="Tahoma"/>
              </a:rPr>
              <a:t>печать</a:t>
            </a:r>
            <a:r>
              <a:rPr sz="1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chemeClr val="tx1"/>
                </a:solidFill>
                <a:latin typeface="Tahoma"/>
                <a:cs typeface="Tahoma"/>
              </a:rPr>
              <a:t>ЭМ.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691515">
              <a:lnSpc>
                <a:spcPct val="100000"/>
              </a:lnSpc>
              <a:spcBef>
                <a:spcPts val="5"/>
              </a:spcBef>
            </a:pPr>
            <a:r>
              <a:rPr sz="1400" spc="5" dirty="0">
                <a:solidFill>
                  <a:schemeClr val="tx1"/>
                </a:solidFill>
                <a:latin typeface="Tahoma"/>
                <a:cs typeface="Tahoma"/>
              </a:rPr>
              <a:t>Повторный</a:t>
            </a:r>
            <a:r>
              <a:rPr sz="14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chemeClr val="tx1"/>
                </a:solidFill>
                <a:latin typeface="Tahoma"/>
                <a:cs typeface="Tahoma"/>
              </a:rPr>
              <a:t>общий</a:t>
            </a:r>
            <a:r>
              <a:rPr sz="14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tx1"/>
                </a:solidFill>
                <a:latin typeface="Tahoma"/>
                <a:cs typeface="Tahoma"/>
              </a:rPr>
              <a:t>инструктаж</a:t>
            </a:r>
            <a:r>
              <a:rPr sz="14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chemeClr val="tx1"/>
                </a:solidFill>
                <a:latin typeface="Tahoma"/>
                <a:cs typeface="Tahoma"/>
              </a:rPr>
              <a:t>для</a:t>
            </a:r>
            <a:r>
              <a:rPr sz="14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tx1"/>
                </a:solidFill>
                <a:latin typeface="Tahoma"/>
                <a:cs typeface="Tahoma"/>
              </a:rPr>
              <a:t>таких</a:t>
            </a:r>
            <a:r>
              <a:rPr sz="14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chemeClr val="tx1"/>
                </a:solidFill>
                <a:latin typeface="Tahoma"/>
                <a:cs typeface="Tahoma"/>
              </a:rPr>
              <a:t>участников</a:t>
            </a:r>
            <a:r>
              <a:rPr sz="1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chemeClr val="tx1"/>
                </a:solidFill>
                <a:latin typeface="Tahoma"/>
                <a:cs typeface="Tahoma"/>
              </a:rPr>
              <a:t>не</a:t>
            </a:r>
            <a:r>
              <a:rPr sz="14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chemeClr val="tx1"/>
                </a:solidFill>
                <a:latin typeface="Tahoma"/>
                <a:cs typeface="Tahoma"/>
              </a:rPr>
              <a:t>проводится.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691515">
              <a:lnSpc>
                <a:spcPct val="100000"/>
              </a:lnSpc>
            </a:pPr>
            <a:r>
              <a:rPr sz="1400" spc="110" dirty="0">
                <a:solidFill>
                  <a:schemeClr val="tx1"/>
                </a:solidFill>
                <a:latin typeface="Tahoma"/>
                <a:cs typeface="Tahoma"/>
              </a:rPr>
              <a:t>В</a:t>
            </a:r>
            <a:r>
              <a:rPr sz="1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Tahoma"/>
                <a:cs typeface="Tahoma"/>
              </a:rPr>
              <a:t>этом</a:t>
            </a:r>
            <a:r>
              <a:rPr sz="1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Tahoma"/>
                <a:cs typeface="Tahoma"/>
              </a:rPr>
              <a:t>случае</a:t>
            </a:r>
            <a:r>
              <a:rPr sz="14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chemeClr val="tx1"/>
                </a:solidFill>
                <a:latin typeface="Tahoma"/>
                <a:cs typeface="Tahoma"/>
              </a:rPr>
              <a:t>организаторы</a:t>
            </a:r>
            <a:r>
              <a:rPr sz="14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предоставляют</a:t>
            </a:r>
            <a:r>
              <a:rPr sz="1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необходимую</a:t>
            </a:r>
            <a:r>
              <a:rPr sz="14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chemeClr val="tx1"/>
                </a:solidFill>
                <a:latin typeface="Tahoma"/>
                <a:cs typeface="Tahoma"/>
              </a:rPr>
              <a:t>информацию</a:t>
            </a:r>
            <a:r>
              <a:rPr sz="1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chemeClr val="tx1"/>
                </a:solidFill>
                <a:latin typeface="Tahoma"/>
                <a:cs typeface="Tahoma"/>
              </a:rPr>
              <a:t>для</a:t>
            </a:r>
            <a:r>
              <a:rPr sz="14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заполнения</a:t>
            </a:r>
            <a:r>
              <a:rPr sz="1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регистрационных</a:t>
            </a:r>
            <a:r>
              <a:rPr sz="14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tx1"/>
                </a:solidFill>
                <a:latin typeface="Tahoma"/>
                <a:cs typeface="Tahoma"/>
              </a:rPr>
              <a:t>полей</a:t>
            </a:r>
            <a:r>
              <a:rPr sz="1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chemeClr val="tx1"/>
                </a:solidFill>
                <a:latin typeface="Tahoma"/>
                <a:cs typeface="Tahoma"/>
              </a:rPr>
              <a:t>бланков</a:t>
            </a:r>
            <a:endParaRPr sz="1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0567" y="2371344"/>
            <a:ext cx="156100" cy="1584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0567" y="2580513"/>
            <a:ext cx="156100" cy="15773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0567" y="2789301"/>
            <a:ext cx="156100" cy="15811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0567" y="2998089"/>
            <a:ext cx="156100" cy="15811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50567" y="3204972"/>
            <a:ext cx="156100" cy="16116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63344" y="2580513"/>
            <a:ext cx="158207" cy="15773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63344" y="2789301"/>
            <a:ext cx="158207" cy="15811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3771" y="2998089"/>
            <a:ext cx="157780" cy="15811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77051" y="2789301"/>
            <a:ext cx="159383" cy="1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748" y="5233415"/>
            <a:ext cx="52069" cy="1062355"/>
          </a:xfrm>
          <a:custGeom>
            <a:avLst/>
            <a:gdLst/>
            <a:ahLst/>
            <a:cxnLst/>
            <a:rect l="l" t="t" r="r" b="b"/>
            <a:pathLst>
              <a:path w="52070" h="1062354">
                <a:moveTo>
                  <a:pt x="51815" y="0"/>
                </a:moveTo>
                <a:lnTo>
                  <a:pt x="0" y="0"/>
                </a:lnTo>
                <a:lnTo>
                  <a:pt x="0" y="1062228"/>
                </a:lnTo>
                <a:lnTo>
                  <a:pt x="51815" y="1062228"/>
                </a:lnTo>
                <a:lnTo>
                  <a:pt x="51815" y="0"/>
                </a:lnTo>
                <a:close/>
              </a:path>
            </a:pathLst>
          </a:custGeom>
          <a:solidFill>
            <a:srgbClr val="29D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8459" y="1469136"/>
            <a:ext cx="50800" cy="1172210"/>
          </a:xfrm>
          <a:custGeom>
            <a:avLst/>
            <a:gdLst/>
            <a:ahLst/>
            <a:cxnLst/>
            <a:rect l="l" t="t" r="r" b="b"/>
            <a:pathLst>
              <a:path w="50800" h="1172210">
                <a:moveTo>
                  <a:pt x="50292" y="0"/>
                </a:moveTo>
                <a:lnTo>
                  <a:pt x="0" y="0"/>
                </a:lnTo>
                <a:lnTo>
                  <a:pt x="0" y="1171956"/>
                </a:lnTo>
                <a:lnTo>
                  <a:pt x="50292" y="1171956"/>
                </a:lnTo>
                <a:lnTo>
                  <a:pt x="50292" y="0"/>
                </a:lnTo>
                <a:close/>
              </a:path>
            </a:pathLst>
          </a:custGeom>
          <a:solidFill>
            <a:srgbClr val="29D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190" y="185369"/>
            <a:ext cx="510576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Печать</a:t>
            </a:r>
            <a:r>
              <a:rPr sz="2800" dirty="0"/>
              <a:t> </a:t>
            </a:r>
            <a:r>
              <a:rPr sz="2800" spc="-5" dirty="0"/>
              <a:t>ЭМ</a:t>
            </a:r>
            <a:r>
              <a:rPr sz="2800" spc="-10" dirty="0"/>
              <a:t> </a:t>
            </a:r>
            <a:r>
              <a:rPr sz="2800" dirty="0"/>
              <a:t>в</a:t>
            </a:r>
            <a:r>
              <a:rPr sz="2800" spc="-15" dirty="0"/>
              <a:t> </a:t>
            </a:r>
            <a:r>
              <a:rPr sz="2800" spc="-20" dirty="0"/>
              <a:t>аудиториях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11720" y="1668526"/>
            <a:ext cx="49085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A3838"/>
                </a:solidFill>
                <a:latin typeface="Arial"/>
                <a:cs typeface="Arial"/>
              </a:rPr>
              <a:t>Ввести</a:t>
            </a:r>
            <a:r>
              <a:rPr sz="1800" b="1" spc="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A3838"/>
                </a:solidFill>
                <a:latin typeface="Arial"/>
                <a:cs typeface="Arial"/>
              </a:rPr>
              <a:t>количество</a:t>
            </a:r>
            <a:r>
              <a:rPr sz="1800" b="1" spc="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A3838"/>
                </a:solidFill>
                <a:latin typeface="Arial"/>
                <a:cs typeface="Arial"/>
              </a:rPr>
              <a:t>ЭМ,</a:t>
            </a:r>
            <a:r>
              <a:rPr sz="1800" b="1" spc="-2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A3838"/>
                </a:solidFill>
                <a:latin typeface="Arial"/>
                <a:cs typeface="Arial"/>
              </a:rPr>
              <a:t>равное</a:t>
            </a:r>
            <a:r>
              <a:rPr sz="1800" b="1" spc="-1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A3838"/>
                </a:solidFill>
                <a:latin typeface="Arial"/>
                <a:cs typeface="Arial"/>
              </a:rPr>
              <a:t>количеству </a:t>
            </a:r>
            <a:r>
              <a:rPr sz="1800" b="1" spc="-48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A3838"/>
                </a:solidFill>
                <a:latin typeface="Arial"/>
                <a:cs typeface="Arial"/>
              </a:rPr>
              <a:t>участников,</a:t>
            </a:r>
            <a:r>
              <a:rPr sz="1800" b="1" spc="7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A3838"/>
                </a:solidFill>
                <a:latin typeface="Arial"/>
                <a:cs typeface="Arial"/>
              </a:rPr>
              <a:t>фактически</a:t>
            </a:r>
            <a:r>
              <a:rPr sz="1800" b="1" spc="5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A3838"/>
                </a:solidFill>
                <a:latin typeface="Arial"/>
                <a:cs typeface="Arial"/>
              </a:rPr>
              <a:t>присутствующих </a:t>
            </a:r>
            <a:r>
              <a:rPr sz="1800" b="1" spc="-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A3838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3A3838"/>
                </a:solidFill>
                <a:latin typeface="Arial"/>
                <a:cs typeface="Arial"/>
              </a:rPr>
              <a:t>аудитории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822" y="5562701"/>
            <a:ext cx="377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marR="5080" indent="-39497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A3838"/>
                </a:solidFill>
                <a:latin typeface="Arial"/>
                <a:cs typeface="Arial"/>
              </a:rPr>
              <a:t>Нажать</a:t>
            </a:r>
            <a:r>
              <a:rPr sz="1800" b="1" spc="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A3838"/>
                </a:solidFill>
                <a:latin typeface="Arial"/>
                <a:cs typeface="Arial"/>
              </a:rPr>
              <a:t>на</a:t>
            </a:r>
            <a:r>
              <a:rPr sz="1800" b="1" spc="-1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A3838"/>
                </a:solidFill>
                <a:latin typeface="Arial"/>
                <a:cs typeface="Arial"/>
              </a:rPr>
              <a:t>кнопки</a:t>
            </a:r>
            <a:r>
              <a:rPr sz="18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3A3838"/>
                </a:solidFill>
                <a:latin typeface="Arial"/>
                <a:cs typeface="Arial"/>
              </a:rPr>
              <a:t>«Печать</a:t>
            </a:r>
            <a:r>
              <a:rPr sz="1800" b="1" spc="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A3838"/>
                </a:solidFill>
                <a:latin typeface="Arial"/>
                <a:cs typeface="Arial"/>
              </a:rPr>
              <a:t>ЭМ»</a:t>
            </a:r>
            <a:r>
              <a:rPr sz="1800" b="1" spc="-2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A3838"/>
                </a:solidFill>
                <a:latin typeface="Arial"/>
                <a:cs typeface="Arial"/>
              </a:rPr>
              <a:t>и </a:t>
            </a:r>
            <a:r>
              <a:rPr sz="1800" b="1" spc="-48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3A3838"/>
                </a:solidFill>
                <a:latin typeface="Arial"/>
                <a:cs typeface="Arial"/>
              </a:rPr>
              <a:t>запустить</a:t>
            </a:r>
            <a:r>
              <a:rPr sz="1800" b="1" spc="5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A3838"/>
                </a:solidFill>
                <a:latin typeface="Arial"/>
                <a:cs typeface="Arial"/>
              </a:rPr>
              <a:t>процесс</a:t>
            </a:r>
            <a:r>
              <a:rPr sz="1800" b="1" spc="-20" dirty="0">
                <a:solidFill>
                  <a:srgbClr val="3A3838"/>
                </a:solidFill>
                <a:latin typeface="Arial"/>
                <a:cs typeface="Arial"/>
              </a:rPr>
              <a:t> печати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4728" y="826997"/>
            <a:ext cx="6054090" cy="3879215"/>
            <a:chOff x="298798" y="1187807"/>
            <a:chExt cx="6054090" cy="38792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98" y="1187807"/>
              <a:ext cx="6053953" cy="38789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76778" y="2641853"/>
              <a:ext cx="1135380" cy="1720850"/>
            </a:xfrm>
            <a:custGeom>
              <a:avLst/>
              <a:gdLst/>
              <a:ahLst/>
              <a:cxnLst/>
              <a:rect l="l" t="t" r="r" b="b"/>
              <a:pathLst>
                <a:path w="1135379" h="1720850">
                  <a:moveTo>
                    <a:pt x="385572" y="466344"/>
                  </a:moveTo>
                  <a:lnTo>
                    <a:pt x="995172" y="466344"/>
                  </a:lnTo>
                  <a:lnTo>
                    <a:pt x="995172" y="0"/>
                  </a:lnTo>
                  <a:lnTo>
                    <a:pt x="385572" y="0"/>
                  </a:lnTo>
                  <a:lnTo>
                    <a:pt x="385572" y="466344"/>
                  </a:lnTo>
                  <a:close/>
                </a:path>
                <a:path w="1135379" h="1720850">
                  <a:moveTo>
                    <a:pt x="0" y="1720596"/>
                  </a:moveTo>
                  <a:lnTo>
                    <a:pt x="1135379" y="1720596"/>
                  </a:lnTo>
                  <a:lnTo>
                    <a:pt x="1135379" y="1252728"/>
                  </a:lnTo>
                  <a:lnTo>
                    <a:pt x="0" y="1252728"/>
                  </a:lnTo>
                  <a:lnTo>
                    <a:pt x="0" y="1720596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0496" y="3601211"/>
              <a:ext cx="593090" cy="1051560"/>
            </a:xfrm>
            <a:custGeom>
              <a:avLst/>
              <a:gdLst/>
              <a:ahLst/>
              <a:cxnLst/>
              <a:rect l="l" t="t" r="r" b="b"/>
              <a:pathLst>
                <a:path w="593089" h="1051560">
                  <a:moveTo>
                    <a:pt x="351790" y="523748"/>
                  </a:moveTo>
                  <a:lnTo>
                    <a:pt x="129413" y="0"/>
                  </a:lnTo>
                  <a:lnTo>
                    <a:pt x="0" y="0"/>
                  </a:lnTo>
                  <a:lnTo>
                    <a:pt x="222631" y="523748"/>
                  </a:lnTo>
                  <a:lnTo>
                    <a:pt x="0" y="1051052"/>
                  </a:lnTo>
                  <a:lnTo>
                    <a:pt x="129413" y="1051052"/>
                  </a:lnTo>
                  <a:lnTo>
                    <a:pt x="351790" y="523748"/>
                  </a:lnTo>
                  <a:close/>
                </a:path>
                <a:path w="593089" h="1051560">
                  <a:moveTo>
                    <a:pt x="592836" y="523748"/>
                  </a:moveTo>
                  <a:lnTo>
                    <a:pt x="371221" y="0"/>
                  </a:lnTo>
                  <a:lnTo>
                    <a:pt x="241046" y="0"/>
                  </a:lnTo>
                  <a:lnTo>
                    <a:pt x="462407" y="523748"/>
                  </a:lnTo>
                  <a:lnTo>
                    <a:pt x="241046" y="1051052"/>
                  </a:lnTo>
                  <a:lnTo>
                    <a:pt x="371221" y="1051052"/>
                  </a:lnTo>
                  <a:lnTo>
                    <a:pt x="592836" y="52374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279" y="2764535"/>
            <a:ext cx="5760719" cy="37779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6883" y="781812"/>
            <a:ext cx="1536192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4172"/>
            <a:ext cx="12179935" cy="131445"/>
          </a:xfrm>
          <a:custGeom>
            <a:avLst/>
            <a:gdLst/>
            <a:ahLst/>
            <a:cxnLst/>
            <a:rect l="l" t="t" r="r" b="b"/>
            <a:pathLst>
              <a:path w="12179935" h="131445">
                <a:moveTo>
                  <a:pt x="12179808" y="0"/>
                </a:moveTo>
                <a:lnTo>
                  <a:pt x="0" y="0"/>
                </a:lnTo>
                <a:lnTo>
                  <a:pt x="0" y="131063"/>
                </a:lnTo>
                <a:lnTo>
                  <a:pt x="12179808" y="131063"/>
                </a:lnTo>
                <a:lnTo>
                  <a:pt x="12179808" y="0"/>
                </a:lnTo>
                <a:close/>
              </a:path>
            </a:pathLst>
          </a:custGeom>
          <a:solidFill>
            <a:srgbClr val="49A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95527"/>
            <a:ext cx="12179935" cy="60960"/>
          </a:xfrm>
          <a:custGeom>
            <a:avLst/>
            <a:gdLst/>
            <a:ahLst/>
            <a:cxnLst/>
            <a:rect l="l" t="t" r="r" b="b"/>
            <a:pathLst>
              <a:path w="12179935" h="60959">
                <a:moveTo>
                  <a:pt x="12179808" y="0"/>
                </a:moveTo>
                <a:lnTo>
                  <a:pt x="0" y="0"/>
                </a:lnTo>
                <a:lnTo>
                  <a:pt x="0" y="60960"/>
                </a:lnTo>
                <a:lnTo>
                  <a:pt x="12179808" y="60960"/>
                </a:lnTo>
                <a:lnTo>
                  <a:pt x="12179808" y="0"/>
                </a:lnTo>
                <a:close/>
              </a:path>
            </a:pathLst>
          </a:custGeom>
          <a:solidFill>
            <a:srgbClr val="49A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" y="6647688"/>
            <a:ext cx="12179935" cy="210820"/>
          </a:xfrm>
          <a:custGeom>
            <a:avLst/>
            <a:gdLst/>
            <a:ahLst/>
            <a:cxnLst/>
            <a:rect l="l" t="t" r="r" b="b"/>
            <a:pathLst>
              <a:path w="12179935" h="210820">
                <a:moveTo>
                  <a:pt x="6048756" y="0"/>
                </a:moveTo>
                <a:lnTo>
                  <a:pt x="0" y="0"/>
                </a:lnTo>
                <a:lnTo>
                  <a:pt x="0" y="54864"/>
                </a:lnTo>
                <a:lnTo>
                  <a:pt x="6048756" y="54864"/>
                </a:lnTo>
                <a:lnTo>
                  <a:pt x="6048756" y="0"/>
                </a:lnTo>
                <a:close/>
              </a:path>
              <a:path w="12179935" h="210820">
                <a:moveTo>
                  <a:pt x="12179808" y="99060"/>
                </a:moveTo>
                <a:lnTo>
                  <a:pt x="0" y="99060"/>
                </a:lnTo>
                <a:lnTo>
                  <a:pt x="0" y="210312"/>
                </a:lnTo>
                <a:lnTo>
                  <a:pt x="12179808" y="210312"/>
                </a:lnTo>
                <a:lnTo>
                  <a:pt x="12179808" y="99060"/>
                </a:lnTo>
                <a:close/>
              </a:path>
              <a:path w="12179935" h="210820">
                <a:moveTo>
                  <a:pt x="12179808" y="0"/>
                </a:moveTo>
                <a:lnTo>
                  <a:pt x="6112243" y="0"/>
                </a:lnTo>
                <a:lnTo>
                  <a:pt x="6112243" y="54864"/>
                </a:lnTo>
                <a:lnTo>
                  <a:pt x="12179808" y="54864"/>
                </a:lnTo>
                <a:lnTo>
                  <a:pt x="12179808" y="0"/>
                </a:lnTo>
                <a:close/>
              </a:path>
            </a:pathLst>
          </a:custGeom>
          <a:solidFill>
            <a:srgbClr val="49A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48628"/>
            <a:ext cx="6061075" cy="53340"/>
          </a:xfrm>
          <a:custGeom>
            <a:avLst/>
            <a:gdLst/>
            <a:ahLst/>
            <a:cxnLst/>
            <a:rect l="l" t="t" r="r" b="b"/>
            <a:pathLst>
              <a:path w="6061075" h="53340">
                <a:moveTo>
                  <a:pt x="0" y="53340"/>
                </a:moveTo>
                <a:lnTo>
                  <a:pt x="6060948" y="53340"/>
                </a:lnTo>
                <a:lnTo>
                  <a:pt x="6060948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49A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124447" y="4393704"/>
            <a:ext cx="6055360" cy="2464435"/>
            <a:chOff x="6124447" y="4393704"/>
            <a:chExt cx="6055360" cy="2464435"/>
          </a:xfrm>
        </p:grpSpPr>
        <p:sp>
          <p:nvSpPr>
            <p:cNvPr id="10" name="object 10"/>
            <p:cNvSpPr/>
            <p:nvPr/>
          </p:nvSpPr>
          <p:spPr>
            <a:xfrm>
              <a:off x="6124447" y="6548627"/>
              <a:ext cx="6055360" cy="53340"/>
            </a:xfrm>
            <a:custGeom>
              <a:avLst/>
              <a:gdLst/>
              <a:ahLst/>
              <a:cxnLst/>
              <a:rect l="l" t="t" r="r" b="b"/>
              <a:pathLst>
                <a:path w="6055359" h="53340">
                  <a:moveTo>
                    <a:pt x="0" y="53340"/>
                  </a:moveTo>
                  <a:lnTo>
                    <a:pt x="6055360" y="53340"/>
                  </a:lnTo>
                  <a:lnTo>
                    <a:pt x="6055360" y="0"/>
                  </a:lnTo>
                  <a:lnTo>
                    <a:pt x="0" y="0"/>
                  </a:lnTo>
                  <a:lnTo>
                    <a:pt x="0" y="53340"/>
                  </a:lnTo>
                  <a:close/>
                </a:path>
              </a:pathLst>
            </a:custGeom>
            <a:solidFill>
              <a:srgbClr val="49A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40667" y="6339839"/>
              <a:ext cx="739140" cy="518159"/>
            </a:xfrm>
            <a:custGeom>
              <a:avLst/>
              <a:gdLst/>
              <a:ahLst/>
              <a:cxnLst/>
              <a:rect l="l" t="t" r="r" b="b"/>
              <a:pathLst>
                <a:path w="739140" h="518159">
                  <a:moveTo>
                    <a:pt x="739139" y="0"/>
                  </a:moveTo>
                  <a:lnTo>
                    <a:pt x="129539" y="0"/>
                  </a:lnTo>
                  <a:lnTo>
                    <a:pt x="0" y="518160"/>
                  </a:lnTo>
                  <a:lnTo>
                    <a:pt x="609600" y="518160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79" y="4393704"/>
              <a:ext cx="2535935" cy="22890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84619" y="4549139"/>
              <a:ext cx="2138680" cy="1891664"/>
            </a:xfrm>
            <a:custGeom>
              <a:avLst/>
              <a:gdLst/>
              <a:ahLst/>
              <a:cxnLst/>
              <a:rect l="l" t="t" r="r" b="b"/>
              <a:pathLst>
                <a:path w="2138679" h="1891664">
                  <a:moveTo>
                    <a:pt x="2026793" y="0"/>
                  </a:moveTo>
                  <a:lnTo>
                    <a:pt x="111378" y="0"/>
                  </a:lnTo>
                  <a:lnTo>
                    <a:pt x="68044" y="8759"/>
                  </a:lnTo>
                  <a:lnTo>
                    <a:pt x="32638" y="32638"/>
                  </a:lnTo>
                  <a:lnTo>
                    <a:pt x="8759" y="68044"/>
                  </a:lnTo>
                  <a:lnTo>
                    <a:pt x="0" y="111379"/>
                  </a:lnTo>
                  <a:lnTo>
                    <a:pt x="0" y="1779866"/>
                  </a:lnTo>
                  <a:lnTo>
                    <a:pt x="8759" y="1823234"/>
                  </a:lnTo>
                  <a:lnTo>
                    <a:pt x="32639" y="1858649"/>
                  </a:lnTo>
                  <a:lnTo>
                    <a:pt x="68044" y="1882527"/>
                  </a:lnTo>
                  <a:lnTo>
                    <a:pt x="111378" y="1891284"/>
                  </a:lnTo>
                  <a:lnTo>
                    <a:pt x="2026793" y="1891284"/>
                  </a:lnTo>
                  <a:lnTo>
                    <a:pt x="2070127" y="1882527"/>
                  </a:lnTo>
                  <a:lnTo>
                    <a:pt x="2105532" y="1858649"/>
                  </a:lnTo>
                  <a:lnTo>
                    <a:pt x="2129412" y="1823234"/>
                  </a:lnTo>
                  <a:lnTo>
                    <a:pt x="2138172" y="1779866"/>
                  </a:lnTo>
                  <a:lnTo>
                    <a:pt x="2138172" y="111379"/>
                  </a:lnTo>
                  <a:lnTo>
                    <a:pt x="2129412" y="68044"/>
                  </a:lnTo>
                  <a:lnTo>
                    <a:pt x="2105532" y="32638"/>
                  </a:lnTo>
                  <a:lnTo>
                    <a:pt x="2070127" y="8759"/>
                  </a:lnTo>
                  <a:lnTo>
                    <a:pt x="2026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473936" y="1540743"/>
            <a:ext cx="5276215" cy="2740660"/>
            <a:chOff x="6473936" y="1540743"/>
            <a:chExt cx="5276215" cy="274066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3936" y="1540743"/>
              <a:ext cx="5276119" cy="274018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90715" y="1548383"/>
              <a:ext cx="5192395" cy="2665730"/>
            </a:xfrm>
            <a:custGeom>
              <a:avLst/>
              <a:gdLst/>
              <a:ahLst/>
              <a:cxnLst/>
              <a:rect l="l" t="t" r="r" b="b"/>
              <a:pathLst>
                <a:path w="5192395" h="2665729">
                  <a:moveTo>
                    <a:pt x="5192268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5192268" y="2665476"/>
                  </a:lnTo>
                  <a:lnTo>
                    <a:pt x="519226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36" y="1551411"/>
            <a:ext cx="5276119" cy="2740182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58190" y="164338"/>
            <a:ext cx="4604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52525"/>
                </a:solidFill>
              </a:rPr>
              <a:t>Экзаменационные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spc="-15" dirty="0">
                <a:solidFill>
                  <a:srgbClr val="252525"/>
                </a:solidFill>
              </a:rPr>
              <a:t>материалы</a:t>
            </a:r>
          </a:p>
        </p:txBody>
      </p:sp>
      <p:sp>
        <p:nvSpPr>
          <p:cNvPr id="19" name="object 19"/>
          <p:cNvSpPr/>
          <p:nvPr/>
        </p:nvSpPr>
        <p:spPr>
          <a:xfrm>
            <a:off x="6089903" y="1650492"/>
            <a:ext cx="5715" cy="5064760"/>
          </a:xfrm>
          <a:custGeom>
            <a:avLst/>
            <a:gdLst/>
            <a:ahLst/>
            <a:cxnLst/>
            <a:rect l="l" t="t" r="r" b="b"/>
            <a:pathLst>
              <a:path w="5714" h="5064759">
                <a:moveTo>
                  <a:pt x="0" y="0"/>
                </a:moveTo>
                <a:lnTo>
                  <a:pt x="5587" y="5064315"/>
                </a:lnTo>
              </a:path>
            </a:pathLst>
          </a:custGeom>
          <a:ln w="579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9016" y="1559052"/>
            <a:ext cx="5192395" cy="266573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2544" rIns="0" bIns="0" rtlCol="0">
            <a:spAutoFit/>
          </a:bodyPr>
          <a:lstStyle/>
          <a:p>
            <a:pPr marL="394335" algn="just">
              <a:lnSpc>
                <a:spcPct val="100000"/>
              </a:lnSpc>
              <a:spcBef>
                <a:spcPts val="334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Комплект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ЭМ*:</a:t>
            </a:r>
            <a:endParaRPr sz="1800">
              <a:latin typeface="Arial"/>
              <a:cs typeface="Arial"/>
            </a:endParaRPr>
          </a:p>
          <a:p>
            <a:pPr marL="482600" algn="just">
              <a:lnSpc>
                <a:spcPct val="100000"/>
              </a:lnSpc>
              <a:spcBef>
                <a:spcPts val="275"/>
              </a:spcBef>
            </a:pP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 </a:t>
            </a:r>
            <a:r>
              <a:rPr sz="1400" spc="8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бланк</a:t>
            </a:r>
            <a:r>
              <a:rPr sz="1800" spc="-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регистрации</a:t>
            </a:r>
            <a:endParaRPr sz="1800">
              <a:latin typeface="Tahoma"/>
              <a:cs typeface="Tahoma"/>
            </a:endParaRPr>
          </a:p>
          <a:p>
            <a:pPr marL="482600" algn="just">
              <a:lnSpc>
                <a:spcPct val="100000"/>
              </a:lnSpc>
              <a:spcBef>
                <a:spcPts val="540"/>
              </a:spcBef>
            </a:pP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 </a:t>
            </a:r>
            <a:r>
              <a:rPr sz="1400" spc="17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Tahoma"/>
                <a:cs typeface="Tahoma"/>
              </a:rPr>
              <a:t>б</a:t>
            </a:r>
            <a:r>
              <a:rPr sz="1800" spc="-10" dirty="0">
                <a:solidFill>
                  <a:srgbClr val="001F5F"/>
                </a:solidFill>
                <a:latin typeface="Tahoma"/>
                <a:cs typeface="Tahoma"/>
              </a:rPr>
              <a:t>лан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к</a:t>
            </a:r>
            <a:r>
              <a:rPr sz="18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800" spc="15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8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20" dirty="0">
                <a:solidFill>
                  <a:srgbClr val="001F5F"/>
                </a:solidFill>
                <a:latin typeface="Tahoma"/>
                <a:cs typeface="Tahoma"/>
              </a:rPr>
              <a:t>№</a:t>
            </a:r>
            <a:r>
              <a:rPr sz="1800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  <a:p>
            <a:pPr marL="482600" marR="1798320" algn="just">
              <a:lnSpc>
                <a:spcPct val="125000"/>
              </a:lnSpc>
            </a:pP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 </a:t>
            </a:r>
            <a:r>
              <a:rPr sz="1400" spc="17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Tahoma"/>
                <a:cs typeface="Tahoma"/>
              </a:rPr>
              <a:t>б</a:t>
            </a:r>
            <a:r>
              <a:rPr sz="1800" spc="50" dirty="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800" spc="-30" dirty="0">
                <a:solidFill>
                  <a:srgbClr val="001F5F"/>
                </a:solidFill>
                <a:latin typeface="Tahoma"/>
                <a:cs typeface="Tahoma"/>
              </a:rPr>
              <a:t>ан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к</a:t>
            </a:r>
            <a:r>
              <a:rPr sz="18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800" spc="1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8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25" dirty="0">
                <a:solidFill>
                  <a:srgbClr val="001F5F"/>
                </a:solidFill>
                <a:latin typeface="Tahoma"/>
                <a:cs typeface="Tahoma"/>
              </a:rPr>
              <a:t>№</a:t>
            </a:r>
            <a:r>
              <a:rPr sz="18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Tahoma"/>
                <a:cs typeface="Tahoma"/>
              </a:rPr>
              <a:t>2</a:t>
            </a:r>
            <a:r>
              <a:rPr sz="1800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800" spc="30" dirty="0">
                <a:solidFill>
                  <a:srgbClr val="001F5F"/>
                </a:solidFill>
                <a:latin typeface="Tahoma"/>
                <a:cs typeface="Tahoma"/>
              </a:rPr>
              <a:t>ис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800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1  </a:t>
            </a: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</a:t>
            </a:r>
            <a:r>
              <a:rPr sz="14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Tahoma"/>
                <a:cs typeface="Tahoma"/>
              </a:rPr>
              <a:t>б</a:t>
            </a:r>
            <a:r>
              <a:rPr sz="1800" spc="50" dirty="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800" spc="-30" dirty="0">
                <a:solidFill>
                  <a:srgbClr val="001F5F"/>
                </a:solidFill>
                <a:latin typeface="Tahoma"/>
                <a:cs typeface="Tahoma"/>
              </a:rPr>
              <a:t>ан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к</a:t>
            </a:r>
            <a:r>
              <a:rPr sz="18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800" spc="1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8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25" dirty="0">
                <a:solidFill>
                  <a:srgbClr val="001F5F"/>
                </a:solidFill>
                <a:latin typeface="Tahoma"/>
                <a:cs typeface="Tahoma"/>
              </a:rPr>
              <a:t>№</a:t>
            </a:r>
            <a:r>
              <a:rPr sz="18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Tahoma"/>
                <a:cs typeface="Tahoma"/>
              </a:rPr>
              <a:t>2</a:t>
            </a:r>
            <a:r>
              <a:rPr sz="1800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800" spc="30" dirty="0">
                <a:solidFill>
                  <a:srgbClr val="001F5F"/>
                </a:solidFill>
                <a:latin typeface="Tahoma"/>
                <a:cs typeface="Tahoma"/>
              </a:rPr>
              <a:t>ис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800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2 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</a:t>
            </a:r>
            <a:r>
              <a:rPr sz="1400" spc="1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1F5F"/>
                </a:solidFill>
                <a:latin typeface="Tahoma"/>
                <a:cs typeface="Tahoma"/>
              </a:rPr>
              <a:t>КИМ</a:t>
            </a:r>
            <a:endParaRPr sz="1800">
              <a:latin typeface="Tahoma"/>
              <a:cs typeface="Tahoma"/>
            </a:endParaRPr>
          </a:p>
          <a:p>
            <a:pPr marL="482600" algn="just">
              <a:lnSpc>
                <a:spcPct val="100000"/>
              </a:lnSpc>
              <a:spcBef>
                <a:spcPts val="540"/>
              </a:spcBef>
            </a:pP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 </a:t>
            </a:r>
            <a:r>
              <a:rPr sz="1400" spc="9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контрольный</a:t>
            </a:r>
            <a:r>
              <a:rPr sz="1800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Tahoma"/>
                <a:cs typeface="Tahoma"/>
              </a:rPr>
              <a:t>лист</a:t>
            </a:r>
            <a:endParaRPr sz="1800">
              <a:latin typeface="Tahoma"/>
              <a:cs typeface="Tahoma"/>
            </a:endParaRPr>
          </a:p>
          <a:p>
            <a:pPr marL="482600">
              <a:lnSpc>
                <a:spcPct val="100000"/>
              </a:lnSpc>
              <a:spcBef>
                <a:spcPts val="450"/>
              </a:spcBef>
            </a:pPr>
            <a:r>
              <a:rPr sz="1100" i="1" dirty="0">
                <a:solidFill>
                  <a:srgbClr val="252525"/>
                </a:solidFill>
                <a:latin typeface="Arial"/>
                <a:cs typeface="Arial"/>
              </a:rPr>
              <a:t>*</a:t>
            </a:r>
            <a:r>
              <a:rPr sz="900" i="1" dirty="0">
                <a:solidFill>
                  <a:srgbClr val="001F5F"/>
                </a:solidFill>
                <a:latin typeface="Arial"/>
                <a:cs typeface="Arial"/>
              </a:rPr>
              <a:t>за</a:t>
            </a:r>
            <a:r>
              <a:rPr sz="9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1F5F"/>
                </a:solidFill>
                <a:latin typeface="Arial"/>
                <a:cs typeface="Arial"/>
              </a:rPr>
              <a:t>исключением</a:t>
            </a:r>
            <a:r>
              <a:rPr sz="9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1F5F"/>
                </a:solidFill>
                <a:latin typeface="Arial"/>
                <a:cs typeface="Arial"/>
              </a:rPr>
              <a:t>экзаменов по</a:t>
            </a:r>
            <a:r>
              <a:rPr sz="900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1F5F"/>
                </a:solidFill>
                <a:latin typeface="Arial"/>
                <a:cs typeface="Arial"/>
              </a:rPr>
              <a:t>информатике,</a:t>
            </a:r>
            <a:r>
              <a:rPr sz="9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1F5F"/>
                </a:solidFill>
                <a:latin typeface="Arial"/>
                <a:cs typeface="Arial"/>
              </a:rPr>
              <a:t>иностранным</a:t>
            </a:r>
            <a:r>
              <a:rPr sz="9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1F5F"/>
                </a:solidFill>
                <a:latin typeface="Arial"/>
                <a:cs typeface="Arial"/>
              </a:rPr>
              <a:t>языкам </a:t>
            </a:r>
            <a:r>
              <a:rPr sz="900" i="1" dirty="0">
                <a:solidFill>
                  <a:srgbClr val="001F5F"/>
                </a:solidFill>
                <a:latin typeface="Arial"/>
                <a:cs typeface="Arial"/>
              </a:rPr>
              <a:t>(устная</a:t>
            </a:r>
            <a:r>
              <a:rPr sz="900" i="1" spc="-5" dirty="0">
                <a:solidFill>
                  <a:srgbClr val="001F5F"/>
                </a:solidFill>
                <a:latin typeface="Arial"/>
                <a:cs typeface="Arial"/>
              </a:rPr>
              <a:t> часть)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1980" y="1716495"/>
            <a:ext cx="4303395" cy="16744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Контрольный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лист:</a:t>
            </a:r>
            <a:endParaRPr sz="18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275"/>
              </a:spcBef>
              <a:tabLst>
                <a:tab pos="283845" algn="l"/>
              </a:tabLst>
            </a:pP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	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номер</a:t>
            </a:r>
            <a:r>
              <a:rPr sz="1800" spc="-1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1F5F"/>
                </a:solidFill>
                <a:latin typeface="Tahoma"/>
                <a:cs typeface="Tahoma"/>
              </a:rPr>
              <a:t>КИМ</a:t>
            </a:r>
            <a:endParaRPr sz="1800">
              <a:latin typeface="Tahoma"/>
              <a:cs typeface="Tahoma"/>
            </a:endParaRPr>
          </a:p>
          <a:p>
            <a:pPr marL="100965">
              <a:lnSpc>
                <a:spcPct val="100000"/>
              </a:lnSpc>
              <a:spcBef>
                <a:spcPts val="540"/>
              </a:spcBef>
              <a:tabLst>
                <a:tab pos="283845" algn="l"/>
              </a:tabLst>
            </a:pP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	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номер</a:t>
            </a:r>
            <a:r>
              <a:rPr sz="18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бланка</a:t>
            </a:r>
            <a:r>
              <a:rPr sz="1800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регистрации</a:t>
            </a:r>
            <a:endParaRPr sz="1800">
              <a:latin typeface="Tahoma"/>
              <a:cs typeface="Tahoma"/>
            </a:endParaRPr>
          </a:p>
          <a:p>
            <a:pPr marL="100965">
              <a:lnSpc>
                <a:spcPct val="100000"/>
              </a:lnSpc>
              <a:spcBef>
                <a:spcPts val="540"/>
              </a:spcBef>
              <a:tabLst>
                <a:tab pos="283845" algn="l"/>
              </a:tabLst>
            </a:pP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	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краткая</a:t>
            </a:r>
            <a:r>
              <a:rPr sz="1800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инструкция</a:t>
            </a:r>
            <a:r>
              <a:rPr sz="1800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Tahoma"/>
                <a:cs typeface="Tahoma"/>
              </a:rPr>
              <a:t>для</a:t>
            </a:r>
            <a:r>
              <a:rPr sz="1800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организатора</a:t>
            </a:r>
            <a:endParaRPr sz="1800">
              <a:latin typeface="Tahoma"/>
              <a:cs typeface="Tahoma"/>
            </a:endParaRPr>
          </a:p>
          <a:p>
            <a:pPr marL="100965">
              <a:lnSpc>
                <a:spcPct val="100000"/>
              </a:lnSpc>
              <a:spcBef>
                <a:spcPts val="545"/>
              </a:spcBef>
              <a:tabLst>
                <a:tab pos="283845" algn="l"/>
              </a:tabLst>
            </a:pPr>
            <a:r>
              <a:rPr sz="1400" spc="45" dirty="0">
                <a:solidFill>
                  <a:srgbClr val="C00000"/>
                </a:solidFill>
                <a:latin typeface="Tahoma"/>
                <a:cs typeface="Tahoma"/>
              </a:rPr>
              <a:t>ꟾ	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краткая</a:t>
            </a:r>
            <a:r>
              <a:rPr sz="1800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инструкция</a:t>
            </a:r>
            <a:r>
              <a:rPr sz="1800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Tahoma"/>
                <a:cs typeface="Tahoma"/>
              </a:rPr>
              <a:t>для</a:t>
            </a:r>
            <a:r>
              <a:rPr sz="1800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участника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5276" y="3499103"/>
            <a:ext cx="3506724" cy="243230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2567" y="4472940"/>
            <a:ext cx="1540764" cy="208788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57813" y="4306823"/>
            <a:ext cx="3068955" cy="2254250"/>
            <a:chOff x="657813" y="4306823"/>
            <a:chExt cx="3068955" cy="225425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2660" y="4472939"/>
              <a:ext cx="1493519" cy="20878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813" y="4306823"/>
              <a:ext cx="1533698" cy="21717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582670" y="1014222"/>
            <a:ext cx="5658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4595" marR="5080" indent="-1192530">
              <a:lnSpc>
                <a:spcPct val="100000"/>
              </a:lnSpc>
              <a:spcBef>
                <a:spcPts val="95"/>
              </a:spcBef>
            </a:pPr>
            <a:r>
              <a:rPr sz="1600" spc="20" dirty="0">
                <a:solidFill>
                  <a:srgbClr val="001F5F"/>
                </a:solidFill>
                <a:latin typeface="Tahoma"/>
                <a:cs typeface="Tahoma"/>
              </a:rPr>
              <a:t>Экзаменационные</a:t>
            </a:r>
            <a:r>
              <a:rPr sz="16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ahoma"/>
                <a:cs typeface="Tahoma"/>
              </a:rPr>
              <a:t>бланки </a:t>
            </a:r>
            <a:r>
              <a:rPr sz="1600" spc="-10" dirty="0">
                <a:solidFill>
                  <a:srgbClr val="001F5F"/>
                </a:solidFill>
                <a:latin typeface="Tahoma"/>
                <a:cs typeface="Tahoma"/>
              </a:rPr>
              <a:t>печатаются</a:t>
            </a:r>
            <a:r>
              <a:rPr sz="16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600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Tahoma"/>
                <a:cs typeface="Tahoma"/>
              </a:rPr>
              <a:t>черно-белом</a:t>
            </a:r>
            <a:r>
              <a:rPr sz="16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ahoma"/>
                <a:cs typeface="Tahoma"/>
              </a:rPr>
              <a:t>цвете </a:t>
            </a:r>
            <a:r>
              <a:rPr sz="1600" spc="-48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600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600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1F5F"/>
                </a:solidFill>
                <a:latin typeface="Tahoma"/>
                <a:cs typeface="Tahoma"/>
              </a:rPr>
              <a:t>режиме</a:t>
            </a:r>
            <a:r>
              <a:rPr sz="16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1F5F"/>
                </a:solidFill>
                <a:latin typeface="Tahoma"/>
                <a:cs typeface="Tahoma"/>
              </a:rPr>
              <a:t>односторонней</a:t>
            </a:r>
            <a:r>
              <a:rPr sz="16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ahoma"/>
                <a:cs typeface="Tahoma"/>
              </a:rPr>
              <a:t>печати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06667" y="4719904"/>
            <a:ext cx="1882139" cy="152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5570">
              <a:lnSpc>
                <a:spcPct val="100000"/>
              </a:lnSpc>
              <a:spcBef>
                <a:spcPts val="105"/>
              </a:spcBef>
            </a:pPr>
            <a:r>
              <a:rPr sz="1400" spc="35" dirty="0">
                <a:solidFill>
                  <a:srgbClr val="00AF50"/>
                </a:solidFill>
                <a:latin typeface="Tahoma"/>
                <a:cs typeface="Tahoma"/>
              </a:rPr>
              <a:t>Номер </a:t>
            </a:r>
            <a:r>
              <a:rPr sz="1400" dirty="0">
                <a:solidFill>
                  <a:srgbClr val="00AF50"/>
                </a:solidFill>
                <a:latin typeface="Tahoma"/>
                <a:cs typeface="Tahoma"/>
              </a:rPr>
              <a:t>бланка </a:t>
            </a:r>
            <a:r>
              <a:rPr sz="1400" spc="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00AF50"/>
                </a:solidFill>
                <a:latin typeface="Tahoma"/>
                <a:cs typeface="Tahoma"/>
              </a:rPr>
              <a:t>регис</a:t>
            </a:r>
            <a:r>
              <a:rPr sz="1400" spc="5" dirty="0">
                <a:solidFill>
                  <a:srgbClr val="00AF50"/>
                </a:solidFill>
                <a:latin typeface="Tahoma"/>
                <a:cs typeface="Tahoma"/>
              </a:rPr>
              <a:t>трац</a:t>
            </a:r>
            <a:r>
              <a:rPr sz="1400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00" spc="-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00" spc="-8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00" spc="-5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00AF50"/>
                </a:solidFill>
                <a:latin typeface="Tahoma"/>
                <a:cs typeface="Tahoma"/>
              </a:rPr>
              <a:t>ом</a:t>
            </a:r>
            <a:r>
              <a:rPr sz="1400" spc="15" dirty="0">
                <a:solidFill>
                  <a:srgbClr val="00AF50"/>
                </a:solidFill>
                <a:latin typeface="Tahoma"/>
                <a:cs typeface="Tahoma"/>
              </a:rPr>
              <a:t>ер  </a:t>
            </a:r>
            <a:r>
              <a:rPr sz="1400" spc="45" dirty="0">
                <a:solidFill>
                  <a:srgbClr val="00AF50"/>
                </a:solidFill>
                <a:latin typeface="Tahoma"/>
                <a:cs typeface="Tahoma"/>
              </a:rPr>
              <a:t>КИМ</a:t>
            </a:r>
            <a:r>
              <a:rPr sz="1400" spc="-7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00AF50"/>
                </a:solidFill>
                <a:latin typeface="Arial"/>
                <a:cs typeface="Arial"/>
              </a:rPr>
              <a:t>должен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совпадать</a:t>
            </a:r>
            <a:r>
              <a:rPr sz="14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00AF50"/>
                </a:solidFill>
                <a:latin typeface="Tahoma"/>
                <a:cs typeface="Tahoma"/>
              </a:rPr>
              <a:t>с</a:t>
            </a:r>
            <a:r>
              <a:rPr sz="1400" spc="-9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AF50"/>
                </a:solidFill>
                <a:latin typeface="Tahoma"/>
                <a:cs typeface="Tahoma"/>
              </a:rPr>
              <a:t>номером </a:t>
            </a:r>
            <a:r>
              <a:rPr sz="1400" spc="-42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AF50"/>
                </a:solidFill>
                <a:latin typeface="Tahoma"/>
                <a:cs typeface="Tahoma"/>
              </a:rPr>
              <a:t>бланка</a:t>
            </a:r>
            <a:r>
              <a:rPr sz="1400" spc="-9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AF50"/>
                </a:solidFill>
                <a:latin typeface="Tahoma"/>
                <a:cs typeface="Tahoma"/>
              </a:rPr>
              <a:t>регистрации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00" spc="-8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00AF50"/>
                </a:solidFill>
                <a:latin typeface="Tahoma"/>
                <a:cs typeface="Tahoma"/>
              </a:rPr>
              <a:t>номером</a:t>
            </a:r>
            <a:r>
              <a:rPr sz="1400" spc="-10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00AF50"/>
                </a:solidFill>
                <a:latin typeface="Tahoma"/>
                <a:cs typeface="Tahoma"/>
              </a:rPr>
              <a:t>КИМ</a:t>
            </a:r>
            <a:r>
              <a:rPr sz="1400" spc="-9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00AF50"/>
                </a:solidFill>
                <a:latin typeface="Tahoma"/>
                <a:cs typeface="Tahoma"/>
              </a:rPr>
              <a:t>на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00AF50"/>
                </a:solidFill>
                <a:latin typeface="Tahoma"/>
                <a:cs typeface="Tahoma"/>
              </a:rPr>
              <a:t>к</a:t>
            </a:r>
            <a:r>
              <a:rPr sz="1400" spc="-5" dirty="0">
                <a:solidFill>
                  <a:srgbClr val="00AF50"/>
                </a:solidFill>
                <a:latin typeface="Tahoma"/>
                <a:cs typeface="Tahoma"/>
              </a:rPr>
              <a:t>он</a:t>
            </a:r>
            <a:r>
              <a:rPr sz="1400" dirty="0">
                <a:solidFill>
                  <a:srgbClr val="00AF50"/>
                </a:solidFill>
                <a:latin typeface="Tahoma"/>
                <a:cs typeface="Tahoma"/>
              </a:rPr>
              <a:t>т</a:t>
            </a:r>
            <a:r>
              <a:rPr sz="1400" spc="10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00" spc="-25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00" spc="30" dirty="0">
                <a:solidFill>
                  <a:srgbClr val="00AF50"/>
                </a:solidFill>
                <a:latin typeface="Tahoma"/>
                <a:cs typeface="Tahoma"/>
              </a:rPr>
              <a:t>ль</a:t>
            </a:r>
            <a:r>
              <a:rPr sz="1400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00" spc="-1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00" spc="70" dirty="0">
                <a:solidFill>
                  <a:srgbClr val="00AF50"/>
                </a:solidFill>
                <a:latin typeface="Tahoma"/>
                <a:cs typeface="Tahoma"/>
              </a:rPr>
              <a:t>м</a:t>
            </a:r>
            <a:r>
              <a:rPr sz="1400" spc="-8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00AF50"/>
                </a:solidFill>
                <a:latin typeface="Tahoma"/>
                <a:cs typeface="Tahoma"/>
              </a:rPr>
              <a:t>л</a:t>
            </a:r>
            <a:r>
              <a:rPr sz="1400" spc="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00" spc="55" dirty="0">
                <a:solidFill>
                  <a:srgbClr val="00AF50"/>
                </a:solidFill>
                <a:latin typeface="Tahoma"/>
                <a:cs typeface="Tahoma"/>
              </a:rPr>
              <a:t>с</a:t>
            </a:r>
            <a:r>
              <a:rPr sz="1400" spc="-20" dirty="0">
                <a:solidFill>
                  <a:srgbClr val="00AF50"/>
                </a:solidFill>
                <a:latin typeface="Tahoma"/>
                <a:cs typeface="Tahoma"/>
              </a:rPr>
              <a:t>т</a:t>
            </a:r>
            <a:r>
              <a:rPr sz="1400" spc="4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61716" y="1056639"/>
            <a:ext cx="367665" cy="419100"/>
          </a:xfrm>
          <a:custGeom>
            <a:avLst/>
            <a:gdLst/>
            <a:ahLst/>
            <a:cxnLst/>
            <a:rect l="l" t="t" r="r" b="b"/>
            <a:pathLst>
              <a:path w="367664" h="419100">
                <a:moveTo>
                  <a:pt x="274320" y="83312"/>
                </a:moveTo>
                <a:lnTo>
                  <a:pt x="0" y="83312"/>
                </a:lnTo>
                <a:lnTo>
                  <a:pt x="0" y="418592"/>
                </a:lnTo>
                <a:lnTo>
                  <a:pt x="274320" y="418592"/>
                </a:lnTo>
                <a:lnTo>
                  <a:pt x="274320" y="83312"/>
                </a:lnTo>
                <a:close/>
              </a:path>
              <a:path w="367664" h="419100">
                <a:moveTo>
                  <a:pt x="321564" y="39370"/>
                </a:moveTo>
                <a:lnTo>
                  <a:pt x="45720" y="39370"/>
                </a:lnTo>
                <a:lnTo>
                  <a:pt x="45720" y="68580"/>
                </a:lnTo>
                <a:lnTo>
                  <a:pt x="289433" y="68580"/>
                </a:lnTo>
                <a:lnTo>
                  <a:pt x="289433" y="377190"/>
                </a:lnTo>
                <a:lnTo>
                  <a:pt x="321564" y="377190"/>
                </a:lnTo>
                <a:lnTo>
                  <a:pt x="321564" y="68580"/>
                </a:lnTo>
                <a:lnTo>
                  <a:pt x="321564" y="39370"/>
                </a:lnTo>
                <a:close/>
              </a:path>
              <a:path w="367664" h="419100">
                <a:moveTo>
                  <a:pt x="367284" y="0"/>
                </a:moveTo>
                <a:lnTo>
                  <a:pt x="94488" y="0"/>
                </a:lnTo>
                <a:lnTo>
                  <a:pt x="94488" y="25400"/>
                </a:lnTo>
                <a:lnTo>
                  <a:pt x="338455" y="25400"/>
                </a:lnTo>
                <a:lnTo>
                  <a:pt x="338455" y="330200"/>
                </a:lnTo>
                <a:lnTo>
                  <a:pt x="367284" y="330200"/>
                </a:lnTo>
                <a:lnTo>
                  <a:pt x="367284" y="25400"/>
                </a:lnTo>
                <a:lnTo>
                  <a:pt x="367284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60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5400" y="1052736"/>
            <a:ext cx="11321339" cy="5415120"/>
            <a:chOff x="1203960" y="1717548"/>
            <a:chExt cx="10812779" cy="475030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4204716"/>
              <a:ext cx="6129528" cy="22631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960" y="1717548"/>
              <a:ext cx="2479548" cy="3154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8732" y="2121407"/>
              <a:ext cx="2761488" cy="39989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163144"/>
            <a:ext cx="4557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Проверка</a:t>
            </a:r>
            <a:r>
              <a:rPr sz="2400" spc="-15" dirty="0"/>
              <a:t> </a:t>
            </a:r>
            <a:r>
              <a:rPr sz="2400" spc="-25" dirty="0"/>
              <a:t>качества</a:t>
            </a:r>
            <a:r>
              <a:rPr sz="2400" spc="20" dirty="0"/>
              <a:t> </a:t>
            </a:r>
            <a:r>
              <a:rPr sz="2400" spc="-20" dirty="0"/>
              <a:t>печати</a:t>
            </a:r>
            <a:r>
              <a:rPr sz="2400" spc="5" dirty="0"/>
              <a:t> </a:t>
            </a:r>
            <a:r>
              <a:rPr sz="2400" spc="-5" dirty="0"/>
              <a:t>ЭМ</a:t>
            </a:r>
          </a:p>
        </p:txBody>
      </p:sp>
      <p:sp>
        <p:nvSpPr>
          <p:cNvPr id="8" name="object 8"/>
          <p:cNvSpPr/>
          <p:nvPr/>
        </p:nvSpPr>
        <p:spPr>
          <a:xfrm>
            <a:off x="6408420" y="1786127"/>
            <a:ext cx="102235" cy="646430"/>
          </a:xfrm>
          <a:custGeom>
            <a:avLst/>
            <a:gdLst/>
            <a:ahLst/>
            <a:cxnLst/>
            <a:rect l="l" t="t" r="r" b="b"/>
            <a:pathLst>
              <a:path w="102234" h="646430">
                <a:moveTo>
                  <a:pt x="102107" y="0"/>
                </a:moveTo>
                <a:lnTo>
                  <a:pt x="0" y="0"/>
                </a:lnTo>
                <a:lnTo>
                  <a:pt x="0" y="646176"/>
                </a:lnTo>
                <a:lnTo>
                  <a:pt x="102107" y="646176"/>
                </a:lnTo>
                <a:lnTo>
                  <a:pt x="102107" y="0"/>
                </a:lnTo>
                <a:close/>
              </a:path>
            </a:pathLst>
          </a:custGeom>
          <a:solidFill>
            <a:srgbClr val="29D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8420" y="2685288"/>
            <a:ext cx="102235" cy="646430"/>
          </a:xfrm>
          <a:custGeom>
            <a:avLst/>
            <a:gdLst/>
            <a:ahLst/>
            <a:cxnLst/>
            <a:rect l="l" t="t" r="r" b="b"/>
            <a:pathLst>
              <a:path w="102234" h="646429">
                <a:moveTo>
                  <a:pt x="102107" y="0"/>
                </a:moveTo>
                <a:lnTo>
                  <a:pt x="0" y="0"/>
                </a:lnTo>
                <a:lnTo>
                  <a:pt x="0" y="646176"/>
                </a:lnTo>
                <a:lnTo>
                  <a:pt x="102107" y="646176"/>
                </a:lnTo>
                <a:lnTo>
                  <a:pt x="102107" y="0"/>
                </a:lnTo>
                <a:close/>
              </a:path>
            </a:pathLst>
          </a:custGeom>
          <a:solidFill>
            <a:srgbClr val="29D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24904" y="1784350"/>
            <a:ext cx="4740910" cy="230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0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Проверить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качество 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печати </a:t>
            </a:r>
            <a:r>
              <a:rPr sz="1800" spc="-30" dirty="0">
                <a:solidFill>
                  <a:srgbClr val="001F5F"/>
                </a:solidFill>
                <a:latin typeface="Tahoma"/>
                <a:cs typeface="Tahoma"/>
              </a:rPr>
              <a:t>каждого 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комплекта</a:t>
            </a:r>
            <a:r>
              <a:rPr sz="1800" spc="-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001F5F"/>
                </a:solidFill>
                <a:latin typeface="Tahoma"/>
                <a:cs typeface="Tahoma"/>
              </a:rPr>
              <a:t>ЭМ</a:t>
            </a:r>
            <a:r>
              <a:rPr sz="1800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(по</a:t>
            </a:r>
            <a:r>
              <a:rPr sz="1800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контрольному</a:t>
            </a:r>
            <a:r>
              <a:rPr sz="1800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листу)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ahoma"/>
              <a:cs typeface="Tahoma"/>
            </a:endParaRPr>
          </a:p>
          <a:p>
            <a:pPr marL="12700" marR="1440815">
              <a:lnSpc>
                <a:spcPct val="100000"/>
              </a:lnSpc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Подтвердить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качество 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печати </a:t>
            </a:r>
            <a:r>
              <a:rPr sz="1800" spc="-5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8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Tahoma"/>
                <a:cs typeface="Tahoma"/>
              </a:rPr>
              <a:t>программном</a:t>
            </a:r>
            <a:r>
              <a:rPr sz="18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обеспечении*</a:t>
            </a:r>
            <a:endParaRPr sz="1800">
              <a:latin typeface="Tahoma"/>
              <a:cs typeface="Tahoma"/>
            </a:endParaRPr>
          </a:p>
          <a:p>
            <a:pPr marL="1997075" marR="5080">
              <a:lnSpc>
                <a:spcPct val="100000"/>
              </a:lnSpc>
              <a:spcBef>
                <a:spcPts val="156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*Подтверждение</a:t>
            </a:r>
            <a:r>
              <a:rPr sz="14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качества</a:t>
            </a:r>
            <a:r>
              <a:rPr sz="14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1400" i="1" spc="-3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осуществляется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после 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печати 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каждого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комплекта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64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44" y="4628388"/>
            <a:ext cx="4613275" cy="1871980"/>
          </a:xfrm>
          <a:custGeom>
            <a:avLst/>
            <a:gdLst/>
            <a:ahLst/>
            <a:cxnLst/>
            <a:rect l="l" t="t" r="r" b="b"/>
            <a:pathLst>
              <a:path w="4613275" h="1871979">
                <a:moveTo>
                  <a:pt x="4301235" y="0"/>
                </a:moveTo>
                <a:lnTo>
                  <a:pt x="311912" y="0"/>
                </a:lnTo>
                <a:lnTo>
                  <a:pt x="265820" y="3383"/>
                </a:lnTo>
                <a:lnTo>
                  <a:pt x="221828" y="13210"/>
                </a:lnTo>
                <a:lnTo>
                  <a:pt x="180418" y="28998"/>
                </a:lnTo>
                <a:lnTo>
                  <a:pt x="142073" y="50264"/>
                </a:lnTo>
                <a:lnTo>
                  <a:pt x="107275" y="76524"/>
                </a:lnTo>
                <a:lnTo>
                  <a:pt x="76507" y="107296"/>
                </a:lnTo>
                <a:lnTo>
                  <a:pt x="50251" y="142095"/>
                </a:lnTo>
                <a:lnTo>
                  <a:pt x="28990" y="180440"/>
                </a:lnTo>
                <a:lnTo>
                  <a:pt x="13206" y="221846"/>
                </a:lnTo>
                <a:lnTo>
                  <a:pt x="3381" y="265831"/>
                </a:lnTo>
                <a:lnTo>
                  <a:pt x="0" y="311912"/>
                </a:lnTo>
                <a:lnTo>
                  <a:pt x="0" y="1559560"/>
                </a:lnTo>
                <a:lnTo>
                  <a:pt x="3381" y="1605651"/>
                </a:lnTo>
                <a:lnTo>
                  <a:pt x="13206" y="1649643"/>
                </a:lnTo>
                <a:lnTo>
                  <a:pt x="28990" y="1691053"/>
                </a:lnTo>
                <a:lnTo>
                  <a:pt x="50251" y="1729398"/>
                </a:lnTo>
                <a:lnTo>
                  <a:pt x="76507" y="1764196"/>
                </a:lnTo>
                <a:lnTo>
                  <a:pt x="107275" y="1794964"/>
                </a:lnTo>
                <a:lnTo>
                  <a:pt x="142073" y="1821220"/>
                </a:lnTo>
                <a:lnTo>
                  <a:pt x="180418" y="1842481"/>
                </a:lnTo>
                <a:lnTo>
                  <a:pt x="221828" y="1858265"/>
                </a:lnTo>
                <a:lnTo>
                  <a:pt x="265820" y="1868090"/>
                </a:lnTo>
                <a:lnTo>
                  <a:pt x="311912" y="1871472"/>
                </a:lnTo>
                <a:lnTo>
                  <a:pt x="4301235" y="1871472"/>
                </a:lnTo>
                <a:lnTo>
                  <a:pt x="4347316" y="1868090"/>
                </a:lnTo>
                <a:lnTo>
                  <a:pt x="4391301" y="1858265"/>
                </a:lnTo>
                <a:lnTo>
                  <a:pt x="4432707" y="1842481"/>
                </a:lnTo>
                <a:lnTo>
                  <a:pt x="4471052" y="1821220"/>
                </a:lnTo>
                <a:lnTo>
                  <a:pt x="4505851" y="1794964"/>
                </a:lnTo>
                <a:lnTo>
                  <a:pt x="4536623" y="1764196"/>
                </a:lnTo>
                <a:lnTo>
                  <a:pt x="4562883" y="1729398"/>
                </a:lnTo>
                <a:lnTo>
                  <a:pt x="4584149" y="1691053"/>
                </a:lnTo>
                <a:lnTo>
                  <a:pt x="4599937" y="1649643"/>
                </a:lnTo>
                <a:lnTo>
                  <a:pt x="4609764" y="1605651"/>
                </a:lnTo>
                <a:lnTo>
                  <a:pt x="4613147" y="1559560"/>
                </a:lnTo>
                <a:lnTo>
                  <a:pt x="4613147" y="311912"/>
                </a:lnTo>
                <a:lnTo>
                  <a:pt x="4609764" y="265831"/>
                </a:lnTo>
                <a:lnTo>
                  <a:pt x="4599937" y="221846"/>
                </a:lnTo>
                <a:lnTo>
                  <a:pt x="4584149" y="180440"/>
                </a:lnTo>
                <a:lnTo>
                  <a:pt x="4562883" y="142095"/>
                </a:lnTo>
                <a:lnTo>
                  <a:pt x="4536623" y="107296"/>
                </a:lnTo>
                <a:lnTo>
                  <a:pt x="4505851" y="76524"/>
                </a:lnTo>
                <a:lnTo>
                  <a:pt x="4471052" y="50264"/>
                </a:lnTo>
                <a:lnTo>
                  <a:pt x="4432707" y="28998"/>
                </a:lnTo>
                <a:lnTo>
                  <a:pt x="4391301" y="13210"/>
                </a:lnTo>
                <a:lnTo>
                  <a:pt x="4347316" y="3383"/>
                </a:lnTo>
                <a:lnTo>
                  <a:pt x="4301235" y="0"/>
                </a:lnTo>
                <a:close/>
              </a:path>
            </a:pathLst>
          </a:custGeom>
          <a:solidFill>
            <a:srgbClr val="E8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544" y="998219"/>
            <a:ext cx="4613275" cy="1614170"/>
          </a:xfrm>
          <a:custGeom>
            <a:avLst/>
            <a:gdLst/>
            <a:ahLst/>
            <a:cxnLst/>
            <a:rect l="l" t="t" r="r" b="b"/>
            <a:pathLst>
              <a:path w="4613275" h="1614170">
                <a:moveTo>
                  <a:pt x="4344161" y="0"/>
                </a:moveTo>
                <a:lnTo>
                  <a:pt x="268986" y="0"/>
                </a:lnTo>
                <a:lnTo>
                  <a:pt x="220636" y="4332"/>
                </a:lnTo>
                <a:lnTo>
                  <a:pt x="175130" y="16824"/>
                </a:lnTo>
                <a:lnTo>
                  <a:pt x="133225" y="36717"/>
                </a:lnTo>
                <a:lnTo>
                  <a:pt x="95683" y="63251"/>
                </a:lnTo>
                <a:lnTo>
                  <a:pt x="63263" y="95668"/>
                </a:lnTo>
                <a:lnTo>
                  <a:pt x="36725" y="133208"/>
                </a:lnTo>
                <a:lnTo>
                  <a:pt x="16829" y="175114"/>
                </a:lnTo>
                <a:lnTo>
                  <a:pt x="4333" y="220626"/>
                </a:lnTo>
                <a:lnTo>
                  <a:pt x="0" y="268985"/>
                </a:lnTo>
                <a:lnTo>
                  <a:pt x="0" y="1344929"/>
                </a:lnTo>
                <a:lnTo>
                  <a:pt x="4333" y="1393289"/>
                </a:lnTo>
                <a:lnTo>
                  <a:pt x="16829" y="1438801"/>
                </a:lnTo>
                <a:lnTo>
                  <a:pt x="36725" y="1480707"/>
                </a:lnTo>
                <a:lnTo>
                  <a:pt x="63263" y="1518247"/>
                </a:lnTo>
                <a:lnTo>
                  <a:pt x="95683" y="1550664"/>
                </a:lnTo>
                <a:lnTo>
                  <a:pt x="133225" y="1577198"/>
                </a:lnTo>
                <a:lnTo>
                  <a:pt x="175130" y="1597091"/>
                </a:lnTo>
                <a:lnTo>
                  <a:pt x="220636" y="1609583"/>
                </a:lnTo>
                <a:lnTo>
                  <a:pt x="268986" y="1613915"/>
                </a:lnTo>
                <a:lnTo>
                  <a:pt x="4344161" y="1613915"/>
                </a:lnTo>
                <a:lnTo>
                  <a:pt x="4392521" y="1609583"/>
                </a:lnTo>
                <a:lnTo>
                  <a:pt x="4438033" y="1597091"/>
                </a:lnTo>
                <a:lnTo>
                  <a:pt x="4479939" y="1577198"/>
                </a:lnTo>
                <a:lnTo>
                  <a:pt x="4517479" y="1550664"/>
                </a:lnTo>
                <a:lnTo>
                  <a:pt x="4549896" y="1518247"/>
                </a:lnTo>
                <a:lnTo>
                  <a:pt x="4576430" y="1480707"/>
                </a:lnTo>
                <a:lnTo>
                  <a:pt x="4596323" y="1438801"/>
                </a:lnTo>
                <a:lnTo>
                  <a:pt x="4608815" y="1393289"/>
                </a:lnTo>
                <a:lnTo>
                  <a:pt x="4613147" y="1344929"/>
                </a:lnTo>
                <a:lnTo>
                  <a:pt x="4613147" y="268985"/>
                </a:lnTo>
                <a:lnTo>
                  <a:pt x="4608815" y="220626"/>
                </a:lnTo>
                <a:lnTo>
                  <a:pt x="4596323" y="175114"/>
                </a:lnTo>
                <a:lnTo>
                  <a:pt x="4576430" y="133208"/>
                </a:lnTo>
                <a:lnTo>
                  <a:pt x="4549896" y="95668"/>
                </a:lnTo>
                <a:lnTo>
                  <a:pt x="4517479" y="63251"/>
                </a:lnTo>
                <a:lnTo>
                  <a:pt x="4479939" y="36717"/>
                </a:lnTo>
                <a:lnTo>
                  <a:pt x="4438033" y="16824"/>
                </a:lnTo>
                <a:lnTo>
                  <a:pt x="4392521" y="4332"/>
                </a:lnTo>
                <a:lnTo>
                  <a:pt x="4344161" y="0"/>
                </a:lnTo>
                <a:close/>
              </a:path>
            </a:pathLst>
          </a:custGeom>
          <a:solidFill>
            <a:srgbClr val="E8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9280" y="167132"/>
            <a:ext cx="7107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</a:rPr>
              <a:t>Основные</a:t>
            </a:r>
            <a:r>
              <a:rPr spc="-10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ошибки</a:t>
            </a:r>
            <a:r>
              <a:rPr spc="-25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при</a:t>
            </a:r>
            <a:r>
              <a:rPr spc="-5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печати</a:t>
            </a:r>
            <a:r>
              <a:rPr spc="5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ЭМ</a:t>
            </a:r>
            <a:r>
              <a:rPr spc="-10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в</a:t>
            </a:r>
            <a:r>
              <a:rPr spc="-15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аудитории</a:t>
            </a:r>
          </a:p>
        </p:txBody>
      </p:sp>
      <p:sp>
        <p:nvSpPr>
          <p:cNvPr id="5" name="object 5"/>
          <p:cNvSpPr/>
          <p:nvPr/>
        </p:nvSpPr>
        <p:spPr>
          <a:xfrm>
            <a:off x="4890515" y="1415796"/>
            <a:ext cx="1142365" cy="1003935"/>
          </a:xfrm>
          <a:custGeom>
            <a:avLst/>
            <a:gdLst/>
            <a:ahLst/>
            <a:cxnLst/>
            <a:rect l="l" t="t" r="r" b="b"/>
            <a:pathLst>
              <a:path w="1142364" h="1003935">
                <a:moveTo>
                  <a:pt x="418719" y="806576"/>
                </a:moveTo>
                <a:lnTo>
                  <a:pt x="329438" y="895223"/>
                </a:lnTo>
                <a:lnTo>
                  <a:pt x="368849" y="922090"/>
                </a:lnTo>
                <a:lnTo>
                  <a:pt x="410326" y="945666"/>
                </a:lnTo>
                <a:lnTo>
                  <a:pt x="453525" y="965642"/>
                </a:lnTo>
                <a:lnTo>
                  <a:pt x="498101" y="981713"/>
                </a:lnTo>
                <a:lnTo>
                  <a:pt x="543710" y="993572"/>
                </a:lnTo>
                <a:lnTo>
                  <a:pt x="590008" y="1000912"/>
                </a:lnTo>
                <a:lnTo>
                  <a:pt x="636651" y="1003426"/>
                </a:lnTo>
                <a:lnTo>
                  <a:pt x="686220" y="1001186"/>
                </a:lnTo>
                <a:lnTo>
                  <a:pt x="734262" y="994592"/>
                </a:lnTo>
                <a:lnTo>
                  <a:pt x="780586" y="983837"/>
                </a:lnTo>
                <a:lnTo>
                  <a:pt x="825001" y="969115"/>
                </a:lnTo>
                <a:lnTo>
                  <a:pt x="867317" y="950616"/>
                </a:lnTo>
                <a:lnTo>
                  <a:pt x="907344" y="928534"/>
                </a:lnTo>
                <a:lnTo>
                  <a:pt x="944889" y="903062"/>
                </a:lnTo>
                <a:lnTo>
                  <a:pt x="954425" y="895223"/>
                </a:lnTo>
                <a:lnTo>
                  <a:pt x="636651" y="895223"/>
                </a:lnTo>
                <a:lnTo>
                  <a:pt x="595673" y="890258"/>
                </a:lnTo>
                <a:lnTo>
                  <a:pt x="551361" y="876784"/>
                </a:lnTo>
                <a:lnTo>
                  <a:pt x="505745" y="856927"/>
                </a:lnTo>
                <a:lnTo>
                  <a:pt x="460854" y="832816"/>
                </a:lnTo>
                <a:lnTo>
                  <a:pt x="418719" y="806576"/>
                </a:lnTo>
                <a:close/>
              </a:path>
              <a:path w="1142364" h="1003935">
                <a:moveTo>
                  <a:pt x="971601" y="130301"/>
                </a:moveTo>
                <a:lnTo>
                  <a:pt x="636651" y="130301"/>
                </a:lnTo>
                <a:lnTo>
                  <a:pt x="686637" y="133333"/>
                </a:lnTo>
                <a:lnTo>
                  <a:pt x="734610" y="142155"/>
                </a:lnTo>
                <a:lnTo>
                  <a:pt x="780223" y="156357"/>
                </a:lnTo>
                <a:lnTo>
                  <a:pt x="823132" y="175530"/>
                </a:lnTo>
                <a:lnTo>
                  <a:pt x="862991" y="199264"/>
                </a:lnTo>
                <a:lnTo>
                  <a:pt x="899454" y="227150"/>
                </a:lnTo>
                <a:lnTo>
                  <a:pt x="932176" y="258778"/>
                </a:lnTo>
                <a:lnTo>
                  <a:pt x="960812" y="293738"/>
                </a:lnTo>
                <a:lnTo>
                  <a:pt x="985016" y="331621"/>
                </a:lnTo>
                <a:lnTo>
                  <a:pt x="1004443" y="372018"/>
                </a:lnTo>
                <a:lnTo>
                  <a:pt x="1018747" y="414518"/>
                </a:lnTo>
                <a:lnTo>
                  <a:pt x="1027583" y="458711"/>
                </a:lnTo>
                <a:lnTo>
                  <a:pt x="1030605" y="504189"/>
                </a:lnTo>
                <a:lnTo>
                  <a:pt x="1027583" y="553328"/>
                </a:lnTo>
                <a:lnTo>
                  <a:pt x="1018747" y="600620"/>
                </a:lnTo>
                <a:lnTo>
                  <a:pt x="1004443" y="645702"/>
                </a:lnTo>
                <a:lnTo>
                  <a:pt x="985016" y="688214"/>
                </a:lnTo>
                <a:lnTo>
                  <a:pt x="960812" y="727790"/>
                </a:lnTo>
                <a:lnTo>
                  <a:pt x="932176" y="764069"/>
                </a:lnTo>
                <a:lnTo>
                  <a:pt x="899454" y="796688"/>
                </a:lnTo>
                <a:lnTo>
                  <a:pt x="862991" y="825284"/>
                </a:lnTo>
                <a:lnTo>
                  <a:pt x="823132" y="849495"/>
                </a:lnTo>
                <a:lnTo>
                  <a:pt x="780223" y="868956"/>
                </a:lnTo>
                <a:lnTo>
                  <a:pt x="734610" y="883307"/>
                </a:lnTo>
                <a:lnTo>
                  <a:pt x="686637" y="892183"/>
                </a:lnTo>
                <a:lnTo>
                  <a:pt x="636651" y="895223"/>
                </a:lnTo>
                <a:lnTo>
                  <a:pt x="954425" y="895223"/>
                </a:lnTo>
                <a:lnTo>
                  <a:pt x="1011777" y="842714"/>
                </a:lnTo>
                <a:lnTo>
                  <a:pt x="1040737" y="808224"/>
                </a:lnTo>
                <a:lnTo>
                  <a:pt x="1066455" y="771114"/>
                </a:lnTo>
                <a:lnTo>
                  <a:pt x="1088739" y="731574"/>
                </a:lnTo>
                <a:lnTo>
                  <a:pt x="1107399" y="689799"/>
                </a:lnTo>
                <a:lnTo>
                  <a:pt x="1122244" y="645981"/>
                </a:lnTo>
                <a:lnTo>
                  <a:pt x="1133083" y="600311"/>
                </a:lnTo>
                <a:lnTo>
                  <a:pt x="1139727" y="552983"/>
                </a:lnTo>
                <a:lnTo>
                  <a:pt x="1141984" y="504189"/>
                </a:lnTo>
                <a:lnTo>
                  <a:pt x="1139727" y="458026"/>
                </a:lnTo>
                <a:lnTo>
                  <a:pt x="1133083" y="412589"/>
                </a:lnTo>
                <a:lnTo>
                  <a:pt x="1122244" y="368146"/>
                </a:lnTo>
                <a:lnTo>
                  <a:pt x="1107399" y="324963"/>
                </a:lnTo>
                <a:lnTo>
                  <a:pt x="1088739" y="283309"/>
                </a:lnTo>
                <a:lnTo>
                  <a:pt x="1066455" y="243451"/>
                </a:lnTo>
                <a:lnTo>
                  <a:pt x="1040737" y="205655"/>
                </a:lnTo>
                <a:lnTo>
                  <a:pt x="1011777" y="170190"/>
                </a:lnTo>
                <a:lnTo>
                  <a:pt x="979764" y="137323"/>
                </a:lnTo>
                <a:lnTo>
                  <a:pt x="971601" y="130301"/>
                </a:lnTo>
                <a:close/>
              </a:path>
              <a:path w="1142364" h="1003935">
                <a:moveTo>
                  <a:pt x="440944" y="504189"/>
                </a:moveTo>
                <a:lnTo>
                  <a:pt x="0" y="504189"/>
                </a:lnTo>
                <a:lnTo>
                  <a:pt x="220472" y="742695"/>
                </a:lnTo>
                <a:lnTo>
                  <a:pt x="440944" y="504189"/>
                </a:lnTo>
                <a:close/>
              </a:path>
              <a:path w="1142364" h="1003935">
                <a:moveTo>
                  <a:pt x="681228" y="241045"/>
                </a:moveTo>
                <a:lnTo>
                  <a:pt x="594613" y="241045"/>
                </a:lnTo>
                <a:lnTo>
                  <a:pt x="594613" y="523875"/>
                </a:lnTo>
                <a:lnTo>
                  <a:pt x="790321" y="720598"/>
                </a:lnTo>
                <a:lnTo>
                  <a:pt x="857123" y="654176"/>
                </a:lnTo>
                <a:lnTo>
                  <a:pt x="681228" y="504189"/>
                </a:lnTo>
                <a:lnTo>
                  <a:pt x="681228" y="241045"/>
                </a:lnTo>
                <a:close/>
              </a:path>
              <a:path w="1142364" h="1003935">
                <a:moveTo>
                  <a:pt x="636651" y="0"/>
                </a:moveTo>
                <a:lnTo>
                  <a:pt x="590777" y="2240"/>
                </a:lnTo>
                <a:lnTo>
                  <a:pt x="545997" y="8838"/>
                </a:lnTo>
                <a:lnTo>
                  <a:pt x="502527" y="19606"/>
                </a:lnTo>
                <a:lnTo>
                  <a:pt x="460586" y="34360"/>
                </a:lnTo>
                <a:lnTo>
                  <a:pt x="420392" y="52913"/>
                </a:lnTo>
                <a:lnTo>
                  <a:pt x="382161" y="75079"/>
                </a:lnTo>
                <a:lnTo>
                  <a:pt x="346113" y="100672"/>
                </a:lnTo>
                <a:lnTo>
                  <a:pt x="312464" y="129507"/>
                </a:lnTo>
                <a:lnTo>
                  <a:pt x="281433" y="161396"/>
                </a:lnTo>
                <a:lnTo>
                  <a:pt x="253237" y="196155"/>
                </a:lnTo>
                <a:lnTo>
                  <a:pt x="228094" y="233598"/>
                </a:lnTo>
                <a:lnTo>
                  <a:pt x="206222" y="273538"/>
                </a:lnTo>
                <a:lnTo>
                  <a:pt x="187838" y="315789"/>
                </a:lnTo>
                <a:lnTo>
                  <a:pt x="173160" y="360166"/>
                </a:lnTo>
                <a:lnTo>
                  <a:pt x="162407" y="406482"/>
                </a:lnTo>
                <a:lnTo>
                  <a:pt x="155795" y="454552"/>
                </a:lnTo>
                <a:lnTo>
                  <a:pt x="153543" y="504189"/>
                </a:lnTo>
                <a:lnTo>
                  <a:pt x="262636" y="504189"/>
                </a:lnTo>
                <a:lnTo>
                  <a:pt x="270926" y="454974"/>
                </a:lnTo>
                <a:lnTo>
                  <a:pt x="284467" y="407306"/>
                </a:lnTo>
                <a:lnTo>
                  <a:pt x="302930" y="361705"/>
                </a:lnTo>
                <a:lnTo>
                  <a:pt x="325990" y="318694"/>
                </a:lnTo>
                <a:lnTo>
                  <a:pt x="353318" y="278793"/>
                </a:lnTo>
                <a:lnTo>
                  <a:pt x="384587" y="242522"/>
                </a:lnTo>
                <a:lnTo>
                  <a:pt x="419471" y="210402"/>
                </a:lnTo>
                <a:lnTo>
                  <a:pt x="457642" y="182955"/>
                </a:lnTo>
                <a:lnTo>
                  <a:pt x="498772" y="160700"/>
                </a:lnTo>
                <a:lnTo>
                  <a:pt x="542535" y="144159"/>
                </a:lnTo>
                <a:lnTo>
                  <a:pt x="588604" y="133853"/>
                </a:lnTo>
                <a:lnTo>
                  <a:pt x="636651" y="130301"/>
                </a:lnTo>
                <a:lnTo>
                  <a:pt x="971601" y="130301"/>
                </a:lnTo>
                <a:lnTo>
                  <a:pt x="944889" y="107322"/>
                </a:lnTo>
                <a:lnTo>
                  <a:pt x="907344" y="80453"/>
                </a:lnTo>
                <a:lnTo>
                  <a:pt x="867317" y="56984"/>
                </a:lnTo>
                <a:lnTo>
                  <a:pt x="825001" y="37183"/>
                </a:lnTo>
                <a:lnTo>
                  <a:pt x="780586" y="21316"/>
                </a:lnTo>
                <a:lnTo>
                  <a:pt x="734262" y="9652"/>
                </a:lnTo>
                <a:lnTo>
                  <a:pt x="686220" y="2457"/>
                </a:lnTo>
                <a:lnTo>
                  <a:pt x="636651" y="0"/>
                </a:lnTo>
                <a:close/>
              </a:path>
            </a:pathLst>
          </a:custGeom>
          <a:solidFill>
            <a:srgbClr val="3E6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6876" y="1444752"/>
            <a:ext cx="885825" cy="908685"/>
          </a:xfrm>
          <a:custGeom>
            <a:avLst/>
            <a:gdLst/>
            <a:ahLst/>
            <a:cxnLst/>
            <a:rect l="l" t="t" r="r" b="b"/>
            <a:pathLst>
              <a:path w="885825" h="908685">
                <a:moveTo>
                  <a:pt x="838073" y="0"/>
                </a:moveTo>
                <a:lnTo>
                  <a:pt x="237236" y="0"/>
                </a:lnTo>
                <a:lnTo>
                  <a:pt x="218723" y="3343"/>
                </a:lnTo>
                <a:lnTo>
                  <a:pt x="203628" y="12461"/>
                </a:lnTo>
                <a:lnTo>
                  <a:pt x="193462" y="25985"/>
                </a:lnTo>
                <a:lnTo>
                  <a:pt x="189737" y="42545"/>
                </a:lnTo>
                <a:lnTo>
                  <a:pt x="189737" y="170307"/>
                </a:lnTo>
                <a:lnTo>
                  <a:pt x="47371" y="170307"/>
                </a:lnTo>
                <a:lnTo>
                  <a:pt x="28932" y="173650"/>
                </a:lnTo>
                <a:lnTo>
                  <a:pt x="13874" y="182768"/>
                </a:lnTo>
                <a:lnTo>
                  <a:pt x="3722" y="196292"/>
                </a:lnTo>
                <a:lnTo>
                  <a:pt x="0" y="212851"/>
                </a:lnTo>
                <a:lnTo>
                  <a:pt x="0" y="865759"/>
                </a:lnTo>
                <a:lnTo>
                  <a:pt x="3722" y="882318"/>
                </a:lnTo>
                <a:lnTo>
                  <a:pt x="13874" y="895842"/>
                </a:lnTo>
                <a:lnTo>
                  <a:pt x="28932" y="904960"/>
                </a:lnTo>
                <a:lnTo>
                  <a:pt x="47371" y="908303"/>
                </a:lnTo>
                <a:lnTo>
                  <a:pt x="648207" y="908303"/>
                </a:lnTo>
                <a:lnTo>
                  <a:pt x="666720" y="904960"/>
                </a:lnTo>
                <a:lnTo>
                  <a:pt x="681815" y="895842"/>
                </a:lnTo>
                <a:lnTo>
                  <a:pt x="691981" y="882318"/>
                </a:lnTo>
                <a:lnTo>
                  <a:pt x="695705" y="865759"/>
                </a:lnTo>
                <a:lnTo>
                  <a:pt x="695705" y="837311"/>
                </a:lnTo>
                <a:lnTo>
                  <a:pt x="692508" y="823087"/>
                </a:lnTo>
                <a:lnTo>
                  <a:pt x="94869" y="823087"/>
                </a:lnTo>
                <a:lnTo>
                  <a:pt x="94869" y="255397"/>
                </a:lnTo>
                <a:lnTo>
                  <a:pt x="284606" y="255397"/>
                </a:lnTo>
                <a:lnTo>
                  <a:pt x="284606" y="85089"/>
                </a:lnTo>
                <a:lnTo>
                  <a:pt x="885444" y="85089"/>
                </a:lnTo>
                <a:lnTo>
                  <a:pt x="885444" y="42545"/>
                </a:lnTo>
                <a:lnTo>
                  <a:pt x="881721" y="25985"/>
                </a:lnTo>
                <a:lnTo>
                  <a:pt x="871569" y="12461"/>
                </a:lnTo>
                <a:lnTo>
                  <a:pt x="856511" y="3343"/>
                </a:lnTo>
                <a:lnTo>
                  <a:pt x="838073" y="0"/>
                </a:lnTo>
                <a:close/>
              </a:path>
              <a:path w="885825" h="908685">
                <a:moveTo>
                  <a:pt x="648334" y="794765"/>
                </a:moveTo>
                <a:lnTo>
                  <a:pt x="633757" y="796744"/>
                </a:lnTo>
                <a:lnTo>
                  <a:pt x="620871" y="802497"/>
                </a:lnTo>
                <a:lnTo>
                  <a:pt x="610508" y="811464"/>
                </a:lnTo>
                <a:lnTo>
                  <a:pt x="603503" y="823087"/>
                </a:lnTo>
                <a:lnTo>
                  <a:pt x="692508" y="823087"/>
                </a:lnTo>
                <a:lnTo>
                  <a:pt x="691983" y="820751"/>
                </a:lnTo>
                <a:lnTo>
                  <a:pt x="681831" y="807227"/>
                </a:lnTo>
                <a:lnTo>
                  <a:pt x="666773" y="798109"/>
                </a:lnTo>
                <a:lnTo>
                  <a:pt x="648334" y="794765"/>
                </a:lnTo>
                <a:close/>
              </a:path>
              <a:path w="885825" h="908685">
                <a:moveTo>
                  <a:pt x="284606" y="255397"/>
                </a:moveTo>
                <a:lnTo>
                  <a:pt x="189737" y="255397"/>
                </a:lnTo>
                <a:lnTo>
                  <a:pt x="189737" y="695451"/>
                </a:lnTo>
                <a:lnTo>
                  <a:pt x="193462" y="712011"/>
                </a:lnTo>
                <a:lnTo>
                  <a:pt x="203628" y="725535"/>
                </a:lnTo>
                <a:lnTo>
                  <a:pt x="218723" y="734653"/>
                </a:lnTo>
                <a:lnTo>
                  <a:pt x="237236" y="737997"/>
                </a:lnTo>
                <a:lnTo>
                  <a:pt x="838073" y="737997"/>
                </a:lnTo>
                <a:lnTo>
                  <a:pt x="856511" y="734653"/>
                </a:lnTo>
                <a:lnTo>
                  <a:pt x="871569" y="725535"/>
                </a:lnTo>
                <a:lnTo>
                  <a:pt x="881721" y="712011"/>
                </a:lnTo>
                <a:lnTo>
                  <a:pt x="885444" y="695451"/>
                </a:lnTo>
                <a:lnTo>
                  <a:pt x="885444" y="652780"/>
                </a:lnTo>
                <a:lnTo>
                  <a:pt x="284606" y="652780"/>
                </a:lnTo>
                <a:lnTo>
                  <a:pt x="284606" y="255397"/>
                </a:lnTo>
                <a:close/>
              </a:path>
              <a:path w="885825" h="908685">
                <a:moveTo>
                  <a:pt x="885444" y="85089"/>
                </a:moveTo>
                <a:lnTo>
                  <a:pt x="790575" y="85089"/>
                </a:lnTo>
                <a:lnTo>
                  <a:pt x="790575" y="652780"/>
                </a:lnTo>
                <a:lnTo>
                  <a:pt x="885444" y="652780"/>
                </a:lnTo>
                <a:lnTo>
                  <a:pt x="885444" y="8508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1976" y="3113532"/>
            <a:ext cx="777240" cy="962025"/>
          </a:xfrm>
          <a:custGeom>
            <a:avLst/>
            <a:gdLst/>
            <a:ahLst/>
            <a:cxnLst/>
            <a:rect l="l" t="t" r="r" b="b"/>
            <a:pathLst>
              <a:path w="777239" h="962025">
                <a:moveTo>
                  <a:pt x="526796" y="0"/>
                </a:moveTo>
                <a:lnTo>
                  <a:pt x="32385" y="0"/>
                </a:lnTo>
                <a:lnTo>
                  <a:pt x="19770" y="2363"/>
                </a:lnTo>
                <a:lnTo>
                  <a:pt x="9477" y="8810"/>
                </a:lnTo>
                <a:lnTo>
                  <a:pt x="2541" y="18377"/>
                </a:lnTo>
                <a:lnTo>
                  <a:pt x="0" y="30098"/>
                </a:lnTo>
                <a:lnTo>
                  <a:pt x="0" y="931544"/>
                </a:lnTo>
                <a:lnTo>
                  <a:pt x="2541" y="943266"/>
                </a:lnTo>
                <a:lnTo>
                  <a:pt x="9477" y="952833"/>
                </a:lnTo>
                <a:lnTo>
                  <a:pt x="19770" y="959280"/>
                </a:lnTo>
                <a:lnTo>
                  <a:pt x="32385" y="961643"/>
                </a:lnTo>
                <a:lnTo>
                  <a:pt x="744854" y="961643"/>
                </a:lnTo>
                <a:lnTo>
                  <a:pt x="757469" y="959280"/>
                </a:lnTo>
                <a:lnTo>
                  <a:pt x="767762" y="952833"/>
                </a:lnTo>
                <a:lnTo>
                  <a:pt x="774698" y="943266"/>
                </a:lnTo>
                <a:lnTo>
                  <a:pt x="777239" y="931544"/>
                </a:lnTo>
                <a:lnTo>
                  <a:pt x="777239" y="811402"/>
                </a:lnTo>
                <a:lnTo>
                  <a:pt x="388620" y="811402"/>
                </a:lnTo>
                <a:lnTo>
                  <a:pt x="376005" y="809039"/>
                </a:lnTo>
                <a:lnTo>
                  <a:pt x="365712" y="802592"/>
                </a:lnTo>
                <a:lnTo>
                  <a:pt x="358776" y="793025"/>
                </a:lnTo>
                <a:lnTo>
                  <a:pt x="356235" y="781303"/>
                </a:lnTo>
                <a:lnTo>
                  <a:pt x="356235" y="631062"/>
                </a:lnTo>
                <a:lnTo>
                  <a:pt x="194310" y="631062"/>
                </a:lnTo>
                <a:lnTo>
                  <a:pt x="181695" y="628699"/>
                </a:lnTo>
                <a:lnTo>
                  <a:pt x="171402" y="622252"/>
                </a:lnTo>
                <a:lnTo>
                  <a:pt x="164466" y="612685"/>
                </a:lnTo>
                <a:lnTo>
                  <a:pt x="161925" y="600963"/>
                </a:lnTo>
                <a:lnTo>
                  <a:pt x="164466" y="589315"/>
                </a:lnTo>
                <a:lnTo>
                  <a:pt x="171402" y="579786"/>
                </a:lnTo>
                <a:lnTo>
                  <a:pt x="181695" y="573353"/>
                </a:lnTo>
                <a:lnTo>
                  <a:pt x="194310" y="570991"/>
                </a:lnTo>
                <a:lnTo>
                  <a:pt x="356235" y="570991"/>
                </a:lnTo>
                <a:lnTo>
                  <a:pt x="356235" y="420750"/>
                </a:lnTo>
                <a:lnTo>
                  <a:pt x="358776" y="409029"/>
                </a:lnTo>
                <a:lnTo>
                  <a:pt x="365712" y="399462"/>
                </a:lnTo>
                <a:lnTo>
                  <a:pt x="376005" y="393015"/>
                </a:lnTo>
                <a:lnTo>
                  <a:pt x="388620" y="390651"/>
                </a:lnTo>
                <a:lnTo>
                  <a:pt x="777239" y="390651"/>
                </a:lnTo>
                <a:lnTo>
                  <a:pt x="777239" y="240410"/>
                </a:lnTo>
                <a:lnTo>
                  <a:pt x="518160" y="240410"/>
                </a:lnTo>
                <a:lnTo>
                  <a:pt x="518160" y="72516"/>
                </a:lnTo>
                <a:lnTo>
                  <a:pt x="609698" y="72516"/>
                </a:lnTo>
                <a:lnTo>
                  <a:pt x="541020" y="8762"/>
                </a:lnTo>
                <a:lnTo>
                  <a:pt x="535051" y="3175"/>
                </a:lnTo>
                <a:lnTo>
                  <a:pt x="526796" y="0"/>
                </a:lnTo>
                <a:close/>
              </a:path>
              <a:path w="777239" h="962025">
                <a:moveTo>
                  <a:pt x="777239" y="390651"/>
                </a:moveTo>
                <a:lnTo>
                  <a:pt x="388620" y="390651"/>
                </a:lnTo>
                <a:lnTo>
                  <a:pt x="401234" y="393015"/>
                </a:lnTo>
                <a:lnTo>
                  <a:pt x="411527" y="399462"/>
                </a:lnTo>
                <a:lnTo>
                  <a:pt x="418463" y="409029"/>
                </a:lnTo>
                <a:lnTo>
                  <a:pt x="421004" y="420750"/>
                </a:lnTo>
                <a:lnTo>
                  <a:pt x="421004" y="570991"/>
                </a:lnTo>
                <a:lnTo>
                  <a:pt x="582929" y="570991"/>
                </a:lnTo>
                <a:lnTo>
                  <a:pt x="595544" y="573353"/>
                </a:lnTo>
                <a:lnTo>
                  <a:pt x="605837" y="579786"/>
                </a:lnTo>
                <a:lnTo>
                  <a:pt x="612773" y="589315"/>
                </a:lnTo>
                <a:lnTo>
                  <a:pt x="615314" y="600963"/>
                </a:lnTo>
                <a:lnTo>
                  <a:pt x="612773" y="612685"/>
                </a:lnTo>
                <a:lnTo>
                  <a:pt x="605837" y="622252"/>
                </a:lnTo>
                <a:lnTo>
                  <a:pt x="595544" y="628699"/>
                </a:lnTo>
                <a:lnTo>
                  <a:pt x="582929" y="631062"/>
                </a:lnTo>
                <a:lnTo>
                  <a:pt x="421004" y="631062"/>
                </a:lnTo>
                <a:lnTo>
                  <a:pt x="421004" y="781303"/>
                </a:lnTo>
                <a:lnTo>
                  <a:pt x="418463" y="793025"/>
                </a:lnTo>
                <a:lnTo>
                  <a:pt x="411527" y="802592"/>
                </a:lnTo>
                <a:lnTo>
                  <a:pt x="401234" y="809039"/>
                </a:lnTo>
                <a:lnTo>
                  <a:pt x="388620" y="811402"/>
                </a:lnTo>
                <a:lnTo>
                  <a:pt x="777239" y="811402"/>
                </a:lnTo>
                <a:lnTo>
                  <a:pt x="777239" y="390651"/>
                </a:lnTo>
                <a:close/>
              </a:path>
              <a:path w="777239" h="962025">
                <a:moveTo>
                  <a:pt x="609698" y="72516"/>
                </a:moveTo>
                <a:lnTo>
                  <a:pt x="518160" y="72516"/>
                </a:lnTo>
                <a:lnTo>
                  <a:pt x="699008" y="240410"/>
                </a:lnTo>
                <a:lnTo>
                  <a:pt x="777239" y="240410"/>
                </a:lnTo>
                <a:lnTo>
                  <a:pt x="777239" y="232409"/>
                </a:lnTo>
                <a:lnTo>
                  <a:pt x="773811" y="224789"/>
                </a:lnTo>
                <a:lnTo>
                  <a:pt x="767714" y="219201"/>
                </a:lnTo>
                <a:lnTo>
                  <a:pt x="609698" y="72516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4252" y="4954523"/>
            <a:ext cx="919480" cy="919480"/>
          </a:xfrm>
          <a:custGeom>
            <a:avLst/>
            <a:gdLst/>
            <a:ahLst/>
            <a:cxnLst/>
            <a:rect l="l" t="t" r="r" b="b"/>
            <a:pathLst>
              <a:path w="919479" h="919479">
                <a:moveTo>
                  <a:pt x="890270" y="258444"/>
                </a:moveTo>
                <a:lnTo>
                  <a:pt x="28701" y="258444"/>
                </a:lnTo>
                <a:lnTo>
                  <a:pt x="18162" y="260911"/>
                </a:lnTo>
                <a:lnTo>
                  <a:pt x="8969" y="267414"/>
                </a:lnTo>
                <a:lnTo>
                  <a:pt x="2466" y="276607"/>
                </a:lnTo>
                <a:lnTo>
                  <a:pt x="0" y="287147"/>
                </a:lnTo>
                <a:lnTo>
                  <a:pt x="0" y="746658"/>
                </a:lnTo>
                <a:lnTo>
                  <a:pt x="2466" y="757206"/>
                </a:lnTo>
                <a:lnTo>
                  <a:pt x="8969" y="766408"/>
                </a:lnTo>
                <a:lnTo>
                  <a:pt x="18162" y="772917"/>
                </a:lnTo>
                <a:lnTo>
                  <a:pt x="28701" y="775385"/>
                </a:lnTo>
                <a:lnTo>
                  <a:pt x="201040" y="775385"/>
                </a:lnTo>
                <a:lnTo>
                  <a:pt x="201040" y="890257"/>
                </a:lnTo>
                <a:lnTo>
                  <a:pt x="203507" y="900798"/>
                </a:lnTo>
                <a:lnTo>
                  <a:pt x="210010" y="909996"/>
                </a:lnTo>
                <a:lnTo>
                  <a:pt x="219203" y="916503"/>
                </a:lnTo>
                <a:lnTo>
                  <a:pt x="229743" y="918972"/>
                </a:lnTo>
                <a:lnTo>
                  <a:pt x="689228" y="918972"/>
                </a:lnTo>
                <a:lnTo>
                  <a:pt x="699768" y="916503"/>
                </a:lnTo>
                <a:lnTo>
                  <a:pt x="708961" y="909996"/>
                </a:lnTo>
                <a:lnTo>
                  <a:pt x="715464" y="900798"/>
                </a:lnTo>
                <a:lnTo>
                  <a:pt x="717931" y="890257"/>
                </a:lnTo>
                <a:lnTo>
                  <a:pt x="717931" y="861529"/>
                </a:lnTo>
                <a:lnTo>
                  <a:pt x="258445" y="861529"/>
                </a:lnTo>
                <a:lnTo>
                  <a:pt x="258445" y="717943"/>
                </a:lnTo>
                <a:lnTo>
                  <a:pt x="57403" y="717943"/>
                </a:lnTo>
                <a:lnTo>
                  <a:pt x="57403" y="315848"/>
                </a:lnTo>
                <a:lnTo>
                  <a:pt x="918972" y="315848"/>
                </a:lnTo>
                <a:lnTo>
                  <a:pt x="918972" y="287147"/>
                </a:lnTo>
                <a:lnTo>
                  <a:pt x="916505" y="276607"/>
                </a:lnTo>
                <a:lnTo>
                  <a:pt x="910002" y="267414"/>
                </a:lnTo>
                <a:lnTo>
                  <a:pt x="900809" y="260911"/>
                </a:lnTo>
                <a:lnTo>
                  <a:pt x="890270" y="258444"/>
                </a:lnTo>
                <a:close/>
              </a:path>
              <a:path w="919479" h="919479">
                <a:moveTo>
                  <a:pt x="717931" y="574294"/>
                </a:moveTo>
                <a:lnTo>
                  <a:pt x="660526" y="574294"/>
                </a:lnTo>
                <a:lnTo>
                  <a:pt x="660526" y="861529"/>
                </a:lnTo>
                <a:lnTo>
                  <a:pt x="717931" y="861529"/>
                </a:lnTo>
                <a:lnTo>
                  <a:pt x="717931" y="775385"/>
                </a:lnTo>
                <a:lnTo>
                  <a:pt x="890270" y="775385"/>
                </a:lnTo>
                <a:lnTo>
                  <a:pt x="900809" y="772917"/>
                </a:lnTo>
                <a:lnTo>
                  <a:pt x="910002" y="766408"/>
                </a:lnTo>
                <a:lnTo>
                  <a:pt x="916505" y="757206"/>
                </a:lnTo>
                <a:lnTo>
                  <a:pt x="918972" y="746658"/>
                </a:lnTo>
                <a:lnTo>
                  <a:pt x="918972" y="717943"/>
                </a:lnTo>
                <a:lnTo>
                  <a:pt x="717931" y="717943"/>
                </a:lnTo>
                <a:lnTo>
                  <a:pt x="717931" y="574294"/>
                </a:lnTo>
                <a:close/>
              </a:path>
              <a:path w="919479" h="919479">
                <a:moveTo>
                  <a:pt x="689228" y="516889"/>
                </a:moveTo>
                <a:lnTo>
                  <a:pt x="229743" y="516889"/>
                </a:lnTo>
                <a:lnTo>
                  <a:pt x="219203" y="519356"/>
                </a:lnTo>
                <a:lnTo>
                  <a:pt x="210010" y="525859"/>
                </a:lnTo>
                <a:lnTo>
                  <a:pt x="203507" y="535052"/>
                </a:lnTo>
                <a:lnTo>
                  <a:pt x="201040" y="545591"/>
                </a:lnTo>
                <a:lnTo>
                  <a:pt x="201040" y="717943"/>
                </a:lnTo>
                <a:lnTo>
                  <a:pt x="258445" y="717943"/>
                </a:lnTo>
                <a:lnTo>
                  <a:pt x="258445" y="574294"/>
                </a:lnTo>
                <a:lnTo>
                  <a:pt x="717931" y="574294"/>
                </a:lnTo>
                <a:lnTo>
                  <a:pt x="717931" y="545591"/>
                </a:lnTo>
                <a:lnTo>
                  <a:pt x="715464" y="535052"/>
                </a:lnTo>
                <a:lnTo>
                  <a:pt x="708961" y="525859"/>
                </a:lnTo>
                <a:lnTo>
                  <a:pt x="699768" y="519356"/>
                </a:lnTo>
                <a:lnTo>
                  <a:pt x="689228" y="516889"/>
                </a:lnTo>
                <a:close/>
              </a:path>
              <a:path w="919479" h="919479">
                <a:moveTo>
                  <a:pt x="918972" y="315848"/>
                </a:moveTo>
                <a:lnTo>
                  <a:pt x="861568" y="315848"/>
                </a:lnTo>
                <a:lnTo>
                  <a:pt x="861568" y="717943"/>
                </a:lnTo>
                <a:lnTo>
                  <a:pt x="918972" y="717943"/>
                </a:lnTo>
                <a:lnTo>
                  <a:pt x="918972" y="315848"/>
                </a:lnTo>
                <a:close/>
              </a:path>
              <a:path w="919479" h="919479">
                <a:moveTo>
                  <a:pt x="689228" y="0"/>
                </a:moveTo>
                <a:lnTo>
                  <a:pt x="229743" y="0"/>
                </a:lnTo>
                <a:lnTo>
                  <a:pt x="219203" y="2466"/>
                </a:lnTo>
                <a:lnTo>
                  <a:pt x="210010" y="8969"/>
                </a:lnTo>
                <a:lnTo>
                  <a:pt x="203507" y="18162"/>
                </a:lnTo>
                <a:lnTo>
                  <a:pt x="201040" y="28701"/>
                </a:lnTo>
                <a:lnTo>
                  <a:pt x="201040" y="258444"/>
                </a:lnTo>
                <a:lnTo>
                  <a:pt x="258445" y="258444"/>
                </a:lnTo>
                <a:lnTo>
                  <a:pt x="258445" y="57403"/>
                </a:lnTo>
                <a:lnTo>
                  <a:pt x="717931" y="57403"/>
                </a:lnTo>
                <a:lnTo>
                  <a:pt x="717931" y="28701"/>
                </a:lnTo>
                <a:lnTo>
                  <a:pt x="715464" y="18162"/>
                </a:lnTo>
                <a:lnTo>
                  <a:pt x="708961" y="8969"/>
                </a:lnTo>
                <a:lnTo>
                  <a:pt x="699768" y="2466"/>
                </a:lnTo>
                <a:lnTo>
                  <a:pt x="689228" y="0"/>
                </a:lnTo>
                <a:close/>
              </a:path>
              <a:path w="919479" h="919479">
                <a:moveTo>
                  <a:pt x="717931" y="57403"/>
                </a:moveTo>
                <a:lnTo>
                  <a:pt x="660526" y="57403"/>
                </a:lnTo>
                <a:lnTo>
                  <a:pt x="660526" y="258444"/>
                </a:lnTo>
                <a:lnTo>
                  <a:pt x="717931" y="258444"/>
                </a:lnTo>
                <a:lnTo>
                  <a:pt x="717931" y="5740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172200" y="2965704"/>
            <a:ext cx="1036319" cy="1226820"/>
            <a:chOff x="6172200" y="2965704"/>
            <a:chExt cx="1036319" cy="1226820"/>
          </a:xfrm>
        </p:grpSpPr>
        <p:sp>
          <p:nvSpPr>
            <p:cNvPr id="10" name="object 10"/>
            <p:cNvSpPr/>
            <p:nvPr/>
          </p:nvSpPr>
          <p:spPr>
            <a:xfrm>
              <a:off x="6283483" y="3193542"/>
              <a:ext cx="812800" cy="769620"/>
            </a:xfrm>
            <a:custGeom>
              <a:avLst/>
              <a:gdLst/>
              <a:ahLst/>
              <a:cxnLst/>
              <a:rect l="l" t="t" r="r" b="b"/>
              <a:pathLst>
                <a:path w="812800" h="769620">
                  <a:moveTo>
                    <a:pt x="410051" y="0"/>
                  </a:moveTo>
                  <a:lnTo>
                    <a:pt x="402177" y="0"/>
                  </a:lnTo>
                  <a:lnTo>
                    <a:pt x="395446" y="3048"/>
                  </a:lnTo>
                  <a:lnTo>
                    <a:pt x="14573" y="171069"/>
                  </a:lnTo>
                  <a:lnTo>
                    <a:pt x="6524" y="176728"/>
                  </a:lnTo>
                  <a:lnTo>
                    <a:pt x="1524" y="184626"/>
                  </a:lnTo>
                  <a:lnTo>
                    <a:pt x="0" y="193714"/>
                  </a:lnTo>
                  <a:lnTo>
                    <a:pt x="2381" y="202946"/>
                  </a:lnTo>
                  <a:lnTo>
                    <a:pt x="4921" y="208025"/>
                  </a:lnTo>
                  <a:lnTo>
                    <a:pt x="9239" y="212090"/>
                  </a:lnTo>
                  <a:lnTo>
                    <a:pt x="14573" y="214503"/>
                  </a:lnTo>
                  <a:lnTo>
                    <a:pt x="182975" y="288798"/>
                  </a:lnTo>
                  <a:lnTo>
                    <a:pt x="14573" y="363093"/>
                  </a:lnTo>
                  <a:lnTo>
                    <a:pt x="6524" y="368734"/>
                  </a:lnTo>
                  <a:lnTo>
                    <a:pt x="1524" y="376602"/>
                  </a:lnTo>
                  <a:lnTo>
                    <a:pt x="0" y="385685"/>
                  </a:lnTo>
                  <a:lnTo>
                    <a:pt x="2381" y="394970"/>
                  </a:lnTo>
                  <a:lnTo>
                    <a:pt x="4921" y="400050"/>
                  </a:lnTo>
                  <a:lnTo>
                    <a:pt x="9239" y="404113"/>
                  </a:lnTo>
                  <a:lnTo>
                    <a:pt x="14573" y="406527"/>
                  </a:lnTo>
                  <a:lnTo>
                    <a:pt x="182975" y="480822"/>
                  </a:lnTo>
                  <a:lnTo>
                    <a:pt x="14573" y="555117"/>
                  </a:lnTo>
                  <a:lnTo>
                    <a:pt x="6524" y="560776"/>
                  </a:lnTo>
                  <a:lnTo>
                    <a:pt x="1524" y="568674"/>
                  </a:lnTo>
                  <a:lnTo>
                    <a:pt x="0" y="577762"/>
                  </a:lnTo>
                  <a:lnTo>
                    <a:pt x="2381" y="586994"/>
                  </a:lnTo>
                  <a:lnTo>
                    <a:pt x="4921" y="592074"/>
                  </a:lnTo>
                  <a:lnTo>
                    <a:pt x="9239" y="596138"/>
                  </a:lnTo>
                  <a:lnTo>
                    <a:pt x="14573" y="598551"/>
                  </a:lnTo>
                  <a:lnTo>
                    <a:pt x="395446" y="766572"/>
                  </a:lnTo>
                  <a:lnTo>
                    <a:pt x="402177" y="769620"/>
                  </a:lnTo>
                  <a:lnTo>
                    <a:pt x="410051" y="769620"/>
                  </a:lnTo>
                  <a:lnTo>
                    <a:pt x="525981" y="718439"/>
                  </a:lnTo>
                  <a:lnTo>
                    <a:pt x="406114" y="718439"/>
                  </a:lnTo>
                  <a:lnTo>
                    <a:pt x="85439" y="576834"/>
                  </a:lnTo>
                  <a:lnTo>
                    <a:pt x="242919" y="507238"/>
                  </a:lnTo>
                  <a:lnTo>
                    <a:pt x="362686" y="507238"/>
                  </a:lnTo>
                  <a:lnTo>
                    <a:pt x="85439" y="384810"/>
                  </a:lnTo>
                  <a:lnTo>
                    <a:pt x="242919" y="315213"/>
                  </a:lnTo>
                  <a:lnTo>
                    <a:pt x="362686" y="315213"/>
                  </a:lnTo>
                  <a:lnTo>
                    <a:pt x="85439" y="192786"/>
                  </a:lnTo>
                  <a:lnTo>
                    <a:pt x="406114" y="51181"/>
                  </a:lnTo>
                  <a:lnTo>
                    <a:pt x="525981" y="51181"/>
                  </a:lnTo>
                  <a:lnTo>
                    <a:pt x="410051" y="0"/>
                  </a:lnTo>
                  <a:close/>
                </a:path>
                <a:path w="812800" h="769620">
                  <a:moveTo>
                    <a:pt x="689211" y="507238"/>
                  </a:moveTo>
                  <a:lnTo>
                    <a:pt x="569309" y="507238"/>
                  </a:lnTo>
                  <a:lnTo>
                    <a:pt x="726916" y="576834"/>
                  </a:lnTo>
                  <a:lnTo>
                    <a:pt x="406114" y="718439"/>
                  </a:lnTo>
                  <a:lnTo>
                    <a:pt x="525981" y="718439"/>
                  </a:lnTo>
                  <a:lnTo>
                    <a:pt x="797655" y="598551"/>
                  </a:lnTo>
                  <a:lnTo>
                    <a:pt x="805757" y="592891"/>
                  </a:lnTo>
                  <a:lnTo>
                    <a:pt x="810752" y="584993"/>
                  </a:lnTo>
                  <a:lnTo>
                    <a:pt x="812246" y="575905"/>
                  </a:lnTo>
                  <a:lnTo>
                    <a:pt x="809847" y="566674"/>
                  </a:lnTo>
                  <a:lnTo>
                    <a:pt x="807307" y="561594"/>
                  </a:lnTo>
                  <a:lnTo>
                    <a:pt x="802989" y="557530"/>
                  </a:lnTo>
                  <a:lnTo>
                    <a:pt x="797655" y="555117"/>
                  </a:lnTo>
                  <a:lnTo>
                    <a:pt x="689211" y="507238"/>
                  </a:lnTo>
                  <a:close/>
                </a:path>
                <a:path w="812800" h="769620">
                  <a:moveTo>
                    <a:pt x="362686" y="507238"/>
                  </a:moveTo>
                  <a:lnTo>
                    <a:pt x="242919" y="507238"/>
                  </a:lnTo>
                  <a:lnTo>
                    <a:pt x="395446" y="574421"/>
                  </a:lnTo>
                  <a:lnTo>
                    <a:pt x="402177" y="577469"/>
                  </a:lnTo>
                  <a:lnTo>
                    <a:pt x="410051" y="577469"/>
                  </a:lnTo>
                  <a:lnTo>
                    <a:pt x="525807" y="526415"/>
                  </a:lnTo>
                  <a:lnTo>
                    <a:pt x="406114" y="526415"/>
                  </a:lnTo>
                  <a:lnTo>
                    <a:pt x="362686" y="507238"/>
                  </a:lnTo>
                  <a:close/>
                </a:path>
                <a:path w="812800" h="769620">
                  <a:moveTo>
                    <a:pt x="689211" y="315213"/>
                  </a:moveTo>
                  <a:lnTo>
                    <a:pt x="569309" y="315213"/>
                  </a:lnTo>
                  <a:lnTo>
                    <a:pt x="726916" y="384810"/>
                  </a:lnTo>
                  <a:lnTo>
                    <a:pt x="406114" y="526415"/>
                  </a:lnTo>
                  <a:lnTo>
                    <a:pt x="525807" y="526415"/>
                  </a:lnTo>
                  <a:lnTo>
                    <a:pt x="569309" y="507238"/>
                  </a:lnTo>
                  <a:lnTo>
                    <a:pt x="689211" y="507238"/>
                  </a:lnTo>
                  <a:lnTo>
                    <a:pt x="629380" y="480822"/>
                  </a:lnTo>
                  <a:lnTo>
                    <a:pt x="797655" y="406527"/>
                  </a:lnTo>
                  <a:lnTo>
                    <a:pt x="803687" y="402794"/>
                  </a:lnTo>
                  <a:lnTo>
                    <a:pt x="808291" y="397716"/>
                  </a:lnTo>
                  <a:lnTo>
                    <a:pt x="811228" y="391614"/>
                  </a:lnTo>
                  <a:lnTo>
                    <a:pt x="812260" y="384810"/>
                  </a:lnTo>
                  <a:lnTo>
                    <a:pt x="811228" y="378005"/>
                  </a:lnTo>
                  <a:lnTo>
                    <a:pt x="808291" y="371903"/>
                  </a:lnTo>
                  <a:lnTo>
                    <a:pt x="803687" y="366825"/>
                  </a:lnTo>
                  <a:lnTo>
                    <a:pt x="797655" y="363093"/>
                  </a:lnTo>
                  <a:lnTo>
                    <a:pt x="689211" y="315213"/>
                  </a:lnTo>
                  <a:close/>
                </a:path>
                <a:path w="812800" h="769620">
                  <a:moveTo>
                    <a:pt x="362686" y="315213"/>
                  </a:moveTo>
                  <a:lnTo>
                    <a:pt x="242919" y="315213"/>
                  </a:lnTo>
                  <a:lnTo>
                    <a:pt x="395446" y="382397"/>
                  </a:lnTo>
                  <a:lnTo>
                    <a:pt x="402177" y="385445"/>
                  </a:lnTo>
                  <a:lnTo>
                    <a:pt x="410051" y="385445"/>
                  </a:lnTo>
                  <a:lnTo>
                    <a:pt x="525807" y="334391"/>
                  </a:lnTo>
                  <a:lnTo>
                    <a:pt x="406114" y="334391"/>
                  </a:lnTo>
                  <a:lnTo>
                    <a:pt x="362686" y="315213"/>
                  </a:lnTo>
                  <a:close/>
                </a:path>
                <a:path w="812800" h="769620">
                  <a:moveTo>
                    <a:pt x="525981" y="51181"/>
                  </a:moveTo>
                  <a:lnTo>
                    <a:pt x="406114" y="51181"/>
                  </a:lnTo>
                  <a:lnTo>
                    <a:pt x="726916" y="192786"/>
                  </a:lnTo>
                  <a:lnTo>
                    <a:pt x="406114" y="334391"/>
                  </a:lnTo>
                  <a:lnTo>
                    <a:pt x="525807" y="334391"/>
                  </a:lnTo>
                  <a:lnTo>
                    <a:pt x="569309" y="315213"/>
                  </a:lnTo>
                  <a:lnTo>
                    <a:pt x="689211" y="315213"/>
                  </a:lnTo>
                  <a:lnTo>
                    <a:pt x="629380" y="288798"/>
                  </a:lnTo>
                  <a:lnTo>
                    <a:pt x="797655" y="214503"/>
                  </a:lnTo>
                  <a:lnTo>
                    <a:pt x="805757" y="208843"/>
                  </a:lnTo>
                  <a:lnTo>
                    <a:pt x="810752" y="200945"/>
                  </a:lnTo>
                  <a:lnTo>
                    <a:pt x="812246" y="191857"/>
                  </a:lnTo>
                  <a:lnTo>
                    <a:pt x="809847" y="182625"/>
                  </a:lnTo>
                  <a:lnTo>
                    <a:pt x="807307" y="177546"/>
                  </a:lnTo>
                  <a:lnTo>
                    <a:pt x="802989" y="173482"/>
                  </a:lnTo>
                  <a:lnTo>
                    <a:pt x="797655" y="171069"/>
                  </a:lnTo>
                  <a:lnTo>
                    <a:pt x="525981" y="51181"/>
                  </a:lnTo>
                  <a:close/>
                </a:path>
              </a:pathLst>
            </a:custGeom>
            <a:solidFill>
              <a:srgbClr val="3E6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86677" y="2980182"/>
              <a:ext cx="1007110" cy="1197610"/>
            </a:xfrm>
            <a:custGeom>
              <a:avLst/>
              <a:gdLst/>
              <a:ahLst/>
              <a:cxnLst/>
              <a:rect l="l" t="t" r="r" b="b"/>
              <a:pathLst>
                <a:path w="1007109" h="1197610">
                  <a:moveTo>
                    <a:pt x="0" y="94487"/>
                  </a:moveTo>
                  <a:lnTo>
                    <a:pt x="1006855" y="1104772"/>
                  </a:lnTo>
                </a:path>
                <a:path w="1007109" h="1197610">
                  <a:moveTo>
                    <a:pt x="861695" y="0"/>
                  </a:moveTo>
                  <a:lnTo>
                    <a:pt x="144780" y="1197482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190488" y="4954523"/>
            <a:ext cx="1129665" cy="957580"/>
          </a:xfrm>
          <a:custGeom>
            <a:avLst/>
            <a:gdLst/>
            <a:ahLst/>
            <a:cxnLst/>
            <a:rect l="l" t="t" r="r" b="b"/>
            <a:pathLst>
              <a:path w="1129665" h="957579">
                <a:moveTo>
                  <a:pt x="728598" y="786168"/>
                </a:moveTo>
                <a:lnTo>
                  <a:pt x="400685" y="786168"/>
                </a:lnTo>
                <a:lnTo>
                  <a:pt x="400685" y="871613"/>
                </a:lnTo>
                <a:lnTo>
                  <a:pt x="327913" y="939977"/>
                </a:lnTo>
                <a:lnTo>
                  <a:pt x="327913" y="957072"/>
                </a:lnTo>
                <a:lnTo>
                  <a:pt x="801369" y="957072"/>
                </a:lnTo>
                <a:lnTo>
                  <a:pt x="801369" y="939977"/>
                </a:lnTo>
                <a:lnTo>
                  <a:pt x="728598" y="871613"/>
                </a:lnTo>
                <a:lnTo>
                  <a:pt x="728598" y="786168"/>
                </a:lnTo>
                <a:close/>
              </a:path>
              <a:path w="1129665" h="957579">
                <a:moveTo>
                  <a:pt x="1074673" y="0"/>
                </a:moveTo>
                <a:lnTo>
                  <a:pt x="54610" y="0"/>
                </a:lnTo>
                <a:lnTo>
                  <a:pt x="32629" y="3802"/>
                </a:lnTo>
                <a:lnTo>
                  <a:pt x="15351" y="14414"/>
                </a:lnTo>
                <a:lnTo>
                  <a:pt x="4050" y="30646"/>
                </a:lnTo>
                <a:lnTo>
                  <a:pt x="0" y="51307"/>
                </a:lnTo>
                <a:lnTo>
                  <a:pt x="0" y="734898"/>
                </a:lnTo>
                <a:lnTo>
                  <a:pt x="4050" y="755526"/>
                </a:lnTo>
                <a:lnTo>
                  <a:pt x="15351" y="771748"/>
                </a:lnTo>
                <a:lnTo>
                  <a:pt x="32629" y="782363"/>
                </a:lnTo>
                <a:lnTo>
                  <a:pt x="54610" y="786168"/>
                </a:lnTo>
                <a:lnTo>
                  <a:pt x="1074673" y="786168"/>
                </a:lnTo>
                <a:lnTo>
                  <a:pt x="1096654" y="782363"/>
                </a:lnTo>
                <a:lnTo>
                  <a:pt x="1113932" y="771748"/>
                </a:lnTo>
                <a:lnTo>
                  <a:pt x="1125233" y="755526"/>
                </a:lnTo>
                <a:lnTo>
                  <a:pt x="1129284" y="734898"/>
                </a:lnTo>
                <a:lnTo>
                  <a:pt x="1129284" y="649439"/>
                </a:lnTo>
                <a:lnTo>
                  <a:pt x="72898" y="649439"/>
                </a:lnTo>
                <a:lnTo>
                  <a:pt x="72898" y="68325"/>
                </a:lnTo>
                <a:lnTo>
                  <a:pt x="1129284" y="68325"/>
                </a:lnTo>
                <a:lnTo>
                  <a:pt x="1129284" y="51307"/>
                </a:lnTo>
                <a:lnTo>
                  <a:pt x="1125233" y="30646"/>
                </a:lnTo>
                <a:lnTo>
                  <a:pt x="1113932" y="14414"/>
                </a:lnTo>
                <a:lnTo>
                  <a:pt x="1096654" y="3802"/>
                </a:lnTo>
                <a:lnTo>
                  <a:pt x="1074673" y="0"/>
                </a:lnTo>
                <a:close/>
              </a:path>
              <a:path w="1129665" h="957579">
                <a:moveTo>
                  <a:pt x="1129284" y="68325"/>
                </a:moveTo>
                <a:lnTo>
                  <a:pt x="1056386" y="68325"/>
                </a:lnTo>
                <a:lnTo>
                  <a:pt x="1056386" y="649439"/>
                </a:lnTo>
                <a:lnTo>
                  <a:pt x="1129284" y="649439"/>
                </a:lnTo>
                <a:lnTo>
                  <a:pt x="1129284" y="68325"/>
                </a:lnTo>
                <a:close/>
              </a:path>
            </a:pathLst>
          </a:custGeom>
          <a:solidFill>
            <a:srgbClr val="29D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0708" y="1091183"/>
            <a:ext cx="4274820" cy="323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4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5"/>
              </a:spcBef>
            </a:pP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Печать</a:t>
            </a:r>
            <a:r>
              <a:rPr sz="1800" b="1" spc="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ЭМ</a:t>
            </a: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до</a:t>
            </a:r>
            <a:r>
              <a:rPr sz="18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10:00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220" y="1479296"/>
            <a:ext cx="42506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Для</a:t>
            </a:r>
            <a:r>
              <a:rPr sz="12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этого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этапе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подготовки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Tahoma"/>
                <a:cs typeface="Tahoma"/>
              </a:rPr>
              <a:t>ППЭ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необходимо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убедиться, </a:t>
            </a:r>
            <a:r>
              <a:rPr sz="1200" spc="-3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что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на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Станциях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организатора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указаны 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время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и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часовой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пояс.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Для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удобства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проверки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системного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времени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сайте </a:t>
            </a:r>
            <a:r>
              <a:rPr sz="1200" spc="-3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Tahoma"/>
                <a:cs typeface="Tahoma"/>
              </a:rPr>
              <a:t>РЦОИ</a:t>
            </a:r>
            <a:r>
              <a:rPr sz="1200" spc="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размещается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акт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проверки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sz="1200" spc="3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соответствие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системного</a:t>
            </a:r>
            <a:r>
              <a:rPr sz="1200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времени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324" y="4707635"/>
            <a:ext cx="4325620" cy="585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4"/>
              </a:spcBef>
            </a:pPr>
            <a:r>
              <a:rPr sz="1600" spc="55" dirty="0">
                <a:solidFill>
                  <a:srgbClr val="00AF50"/>
                </a:solidFill>
                <a:latin typeface="Tahoma"/>
                <a:cs typeface="Tahoma"/>
              </a:rPr>
              <a:t>Не</a:t>
            </a:r>
            <a:r>
              <a:rPr sz="1600" spc="-7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ahoma"/>
                <a:cs typeface="Tahoma"/>
              </a:rPr>
              <a:t>подвержено</a:t>
            </a:r>
            <a:r>
              <a:rPr sz="1600" spc="-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AF50"/>
                </a:solidFill>
                <a:latin typeface="Tahoma"/>
                <a:cs typeface="Tahoma"/>
              </a:rPr>
              <a:t>качество</a:t>
            </a:r>
            <a:r>
              <a:rPr sz="1600" spc="-6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0AF50"/>
                </a:solidFill>
                <a:latin typeface="Tahoma"/>
                <a:cs typeface="Tahoma"/>
              </a:rPr>
              <a:t>печати</a:t>
            </a:r>
            <a:endParaRPr sz="160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</a:pPr>
            <a:r>
              <a:rPr sz="1600" spc="5" dirty="0">
                <a:solidFill>
                  <a:srgbClr val="00AF50"/>
                </a:solidFill>
                <a:latin typeface="Tahoma"/>
                <a:cs typeface="Tahoma"/>
              </a:rPr>
              <a:t>последнего</a:t>
            </a:r>
            <a:r>
              <a:rPr sz="1600" spc="-8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ahoma"/>
                <a:cs typeface="Tahoma"/>
              </a:rPr>
              <a:t>комплекта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220" y="5341366"/>
            <a:ext cx="42500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После</a:t>
            </a:r>
            <a:r>
              <a:rPr sz="1200" spc="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печати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каждого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комплекта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001F5F"/>
                </a:solidFill>
                <a:latin typeface="Tahoma"/>
                <a:cs typeface="Tahoma"/>
              </a:rPr>
              <a:t>ЭМ</a:t>
            </a:r>
            <a:r>
              <a:rPr sz="1200" spc="10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необходимо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 своевременно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подтверждать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качество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печати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spc="3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ПО. </a:t>
            </a:r>
            <a:r>
              <a:rPr sz="1200" spc="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Несвоевременное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подтверждение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печати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001F5F"/>
                </a:solidFill>
                <a:latin typeface="Tahoma"/>
                <a:cs typeface="Tahoma"/>
              </a:rPr>
              <a:t>ЭМ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влечет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за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собой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недостоверную</a:t>
            </a:r>
            <a:r>
              <a:rPr sz="1200" spc="3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информацию о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завершении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печати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аудитории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1544" y="2688335"/>
            <a:ext cx="4613275" cy="1871980"/>
          </a:xfrm>
          <a:custGeom>
            <a:avLst/>
            <a:gdLst/>
            <a:ahLst/>
            <a:cxnLst/>
            <a:rect l="l" t="t" r="r" b="b"/>
            <a:pathLst>
              <a:path w="4613275" h="1871979">
                <a:moveTo>
                  <a:pt x="4301235" y="0"/>
                </a:moveTo>
                <a:lnTo>
                  <a:pt x="311912" y="0"/>
                </a:lnTo>
                <a:lnTo>
                  <a:pt x="265820" y="3383"/>
                </a:lnTo>
                <a:lnTo>
                  <a:pt x="221828" y="13210"/>
                </a:lnTo>
                <a:lnTo>
                  <a:pt x="180418" y="28998"/>
                </a:lnTo>
                <a:lnTo>
                  <a:pt x="142073" y="50264"/>
                </a:lnTo>
                <a:lnTo>
                  <a:pt x="107275" y="76524"/>
                </a:lnTo>
                <a:lnTo>
                  <a:pt x="76507" y="107296"/>
                </a:lnTo>
                <a:lnTo>
                  <a:pt x="50251" y="142095"/>
                </a:lnTo>
                <a:lnTo>
                  <a:pt x="28990" y="180440"/>
                </a:lnTo>
                <a:lnTo>
                  <a:pt x="13206" y="221846"/>
                </a:lnTo>
                <a:lnTo>
                  <a:pt x="3381" y="265831"/>
                </a:lnTo>
                <a:lnTo>
                  <a:pt x="0" y="311912"/>
                </a:lnTo>
                <a:lnTo>
                  <a:pt x="0" y="1559559"/>
                </a:lnTo>
                <a:lnTo>
                  <a:pt x="3381" y="1605640"/>
                </a:lnTo>
                <a:lnTo>
                  <a:pt x="13206" y="1649625"/>
                </a:lnTo>
                <a:lnTo>
                  <a:pt x="28990" y="1691031"/>
                </a:lnTo>
                <a:lnTo>
                  <a:pt x="50251" y="1729376"/>
                </a:lnTo>
                <a:lnTo>
                  <a:pt x="76507" y="1764175"/>
                </a:lnTo>
                <a:lnTo>
                  <a:pt x="107275" y="1794947"/>
                </a:lnTo>
                <a:lnTo>
                  <a:pt x="142073" y="1821207"/>
                </a:lnTo>
                <a:lnTo>
                  <a:pt x="180418" y="1842473"/>
                </a:lnTo>
                <a:lnTo>
                  <a:pt x="221828" y="1858261"/>
                </a:lnTo>
                <a:lnTo>
                  <a:pt x="265820" y="1868088"/>
                </a:lnTo>
                <a:lnTo>
                  <a:pt x="311912" y="1871471"/>
                </a:lnTo>
                <a:lnTo>
                  <a:pt x="4301235" y="1871471"/>
                </a:lnTo>
                <a:lnTo>
                  <a:pt x="4347316" y="1868088"/>
                </a:lnTo>
                <a:lnTo>
                  <a:pt x="4391301" y="1858261"/>
                </a:lnTo>
                <a:lnTo>
                  <a:pt x="4432707" y="1842473"/>
                </a:lnTo>
                <a:lnTo>
                  <a:pt x="4471052" y="1821207"/>
                </a:lnTo>
                <a:lnTo>
                  <a:pt x="4505851" y="1794947"/>
                </a:lnTo>
                <a:lnTo>
                  <a:pt x="4536623" y="1764175"/>
                </a:lnTo>
                <a:lnTo>
                  <a:pt x="4562883" y="1729376"/>
                </a:lnTo>
                <a:lnTo>
                  <a:pt x="4584149" y="1691031"/>
                </a:lnTo>
                <a:lnTo>
                  <a:pt x="4599937" y="1649625"/>
                </a:lnTo>
                <a:lnTo>
                  <a:pt x="4609764" y="1605640"/>
                </a:lnTo>
                <a:lnTo>
                  <a:pt x="4613147" y="1559559"/>
                </a:lnTo>
                <a:lnTo>
                  <a:pt x="4613147" y="311912"/>
                </a:lnTo>
                <a:lnTo>
                  <a:pt x="4609764" y="265831"/>
                </a:lnTo>
                <a:lnTo>
                  <a:pt x="4599937" y="221846"/>
                </a:lnTo>
                <a:lnTo>
                  <a:pt x="4584149" y="180440"/>
                </a:lnTo>
                <a:lnTo>
                  <a:pt x="4562883" y="142095"/>
                </a:lnTo>
                <a:lnTo>
                  <a:pt x="4536623" y="107296"/>
                </a:lnTo>
                <a:lnTo>
                  <a:pt x="4505851" y="76524"/>
                </a:lnTo>
                <a:lnTo>
                  <a:pt x="4471052" y="50264"/>
                </a:lnTo>
                <a:lnTo>
                  <a:pt x="4432707" y="28998"/>
                </a:lnTo>
                <a:lnTo>
                  <a:pt x="4391301" y="13210"/>
                </a:lnTo>
                <a:lnTo>
                  <a:pt x="4347316" y="3383"/>
                </a:lnTo>
                <a:lnTo>
                  <a:pt x="4301235" y="0"/>
                </a:lnTo>
                <a:close/>
              </a:path>
            </a:pathLst>
          </a:custGeom>
          <a:solidFill>
            <a:srgbClr val="E8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6324" y="2769107"/>
            <a:ext cx="4325620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600" spc="15" dirty="0">
                <a:solidFill>
                  <a:srgbClr val="00AF50"/>
                </a:solidFill>
                <a:latin typeface="Tahoma"/>
                <a:cs typeface="Tahoma"/>
              </a:rPr>
              <a:t>Закончилась</a:t>
            </a:r>
            <a:r>
              <a:rPr sz="1600" spc="-2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AF50"/>
                </a:solidFill>
                <a:latin typeface="Tahoma"/>
                <a:cs typeface="Tahoma"/>
              </a:rPr>
              <a:t>бумага</a:t>
            </a:r>
            <a:r>
              <a:rPr sz="1600" spc="-5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00AF50"/>
                </a:solidFill>
                <a:latin typeface="Tahoma"/>
                <a:cs typeface="Tahoma"/>
              </a:rPr>
              <a:t>для</a:t>
            </a:r>
            <a:r>
              <a:rPr sz="1600" spc="-6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0AF50"/>
                </a:solidFill>
                <a:latin typeface="Tahoma"/>
                <a:cs typeface="Tahoma"/>
              </a:rPr>
              <a:t>печати</a:t>
            </a:r>
            <a:r>
              <a:rPr sz="1600" spc="-5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rgbClr val="00AF50"/>
                </a:solidFill>
                <a:latin typeface="Tahoma"/>
                <a:cs typeface="Tahoma"/>
              </a:rPr>
              <a:t>ЭМ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220" y="3155950"/>
            <a:ext cx="42506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Достаточность бумаги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принтере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необходимо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проверять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этапе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01F5F"/>
                </a:solidFill>
                <a:latin typeface="Tahoma"/>
                <a:cs typeface="Tahoma"/>
              </a:rPr>
              <a:t>ТП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001F5F"/>
                </a:solidFill>
                <a:latin typeface="Tahoma"/>
                <a:cs typeface="Tahoma"/>
              </a:rPr>
              <a:t>ППЭ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и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КТГ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01F5F"/>
                </a:solidFill>
                <a:latin typeface="Tahoma"/>
                <a:cs typeface="Tahoma"/>
              </a:rPr>
              <a:t>ППЭ.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день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проведения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экзамена </a:t>
            </a:r>
            <a:r>
              <a:rPr sz="1200" spc="-3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техническим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специалистам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и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организаторам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аудитории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также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необходимо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 убедиться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том,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что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принтере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имеется</a:t>
            </a:r>
            <a:r>
              <a:rPr sz="12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достаточное</a:t>
            </a:r>
            <a:r>
              <a:rPr sz="1200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количество</a:t>
            </a:r>
            <a:r>
              <a:rPr sz="1200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бумаги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для</a:t>
            </a:r>
            <a:r>
              <a:rPr sz="12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печати</a:t>
            </a:r>
            <a:r>
              <a:rPr sz="1200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001F5F"/>
                </a:solidFill>
                <a:latin typeface="Tahoma"/>
                <a:cs typeface="Tahoma"/>
              </a:rPr>
              <a:t>ЭМ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11211" y="4814315"/>
            <a:ext cx="4613275" cy="1699260"/>
          </a:xfrm>
          <a:custGeom>
            <a:avLst/>
            <a:gdLst/>
            <a:ahLst/>
            <a:cxnLst/>
            <a:rect l="l" t="t" r="r" b="b"/>
            <a:pathLst>
              <a:path w="4613275" h="1699259">
                <a:moveTo>
                  <a:pt x="4329938" y="0"/>
                </a:moveTo>
                <a:lnTo>
                  <a:pt x="283210" y="0"/>
                </a:lnTo>
                <a:lnTo>
                  <a:pt x="237259" y="3705"/>
                </a:lnTo>
                <a:lnTo>
                  <a:pt x="193673" y="14433"/>
                </a:lnTo>
                <a:lnTo>
                  <a:pt x="153036" y="31601"/>
                </a:lnTo>
                <a:lnTo>
                  <a:pt x="115927" y="54628"/>
                </a:lnTo>
                <a:lnTo>
                  <a:pt x="82931" y="82930"/>
                </a:lnTo>
                <a:lnTo>
                  <a:pt x="54628" y="115927"/>
                </a:lnTo>
                <a:lnTo>
                  <a:pt x="31601" y="153036"/>
                </a:lnTo>
                <a:lnTo>
                  <a:pt x="14433" y="193673"/>
                </a:lnTo>
                <a:lnTo>
                  <a:pt x="3705" y="237259"/>
                </a:lnTo>
                <a:lnTo>
                  <a:pt x="0" y="283209"/>
                </a:lnTo>
                <a:lnTo>
                  <a:pt x="0" y="1416037"/>
                </a:lnTo>
                <a:lnTo>
                  <a:pt x="3705" y="1461979"/>
                </a:lnTo>
                <a:lnTo>
                  <a:pt x="14433" y="1505560"/>
                </a:lnTo>
                <a:lnTo>
                  <a:pt x="31601" y="1546197"/>
                </a:lnTo>
                <a:lnTo>
                  <a:pt x="54628" y="1583307"/>
                </a:lnTo>
                <a:lnTo>
                  <a:pt x="82931" y="1616308"/>
                </a:lnTo>
                <a:lnTo>
                  <a:pt x="115927" y="1644616"/>
                </a:lnTo>
                <a:lnTo>
                  <a:pt x="153036" y="1667648"/>
                </a:lnTo>
                <a:lnTo>
                  <a:pt x="193673" y="1684821"/>
                </a:lnTo>
                <a:lnTo>
                  <a:pt x="237259" y="1695553"/>
                </a:lnTo>
                <a:lnTo>
                  <a:pt x="283210" y="1699259"/>
                </a:lnTo>
                <a:lnTo>
                  <a:pt x="4329938" y="1699259"/>
                </a:lnTo>
                <a:lnTo>
                  <a:pt x="4375888" y="1695553"/>
                </a:lnTo>
                <a:lnTo>
                  <a:pt x="4419474" y="1684821"/>
                </a:lnTo>
                <a:lnTo>
                  <a:pt x="4460111" y="1667648"/>
                </a:lnTo>
                <a:lnTo>
                  <a:pt x="4497220" y="1644616"/>
                </a:lnTo>
                <a:lnTo>
                  <a:pt x="4530217" y="1616308"/>
                </a:lnTo>
                <a:lnTo>
                  <a:pt x="4558519" y="1583307"/>
                </a:lnTo>
                <a:lnTo>
                  <a:pt x="4581546" y="1546197"/>
                </a:lnTo>
                <a:lnTo>
                  <a:pt x="4598714" y="1505560"/>
                </a:lnTo>
                <a:lnTo>
                  <a:pt x="4609442" y="1461979"/>
                </a:lnTo>
                <a:lnTo>
                  <a:pt x="4613148" y="1416037"/>
                </a:lnTo>
                <a:lnTo>
                  <a:pt x="4613148" y="283209"/>
                </a:lnTo>
                <a:lnTo>
                  <a:pt x="4609442" y="237259"/>
                </a:lnTo>
                <a:lnTo>
                  <a:pt x="4598714" y="193673"/>
                </a:lnTo>
                <a:lnTo>
                  <a:pt x="4581546" y="153036"/>
                </a:lnTo>
                <a:lnTo>
                  <a:pt x="4558519" y="115927"/>
                </a:lnTo>
                <a:lnTo>
                  <a:pt x="4530217" y="82930"/>
                </a:lnTo>
                <a:lnTo>
                  <a:pt x="4497220" y="54628"/>
                </a:lnTo>
                <a:lnTo>
                  <a:pt x="4460111" y="31601"/>
                </a:lnTo>
                <a:lnTo>
                  <a:pt x="4419474" y="14433"/>
                </a:lnTo>
                <a:lnTo>
                  <a:pt x="4375888" y="3705"/>
                </a:lnTo>
                <a:lnTo>
                  <a:pt x="4329938" y="0"/>
                </a:lnTo>
                <a:close/>
              </a:path>
            </a:pathLst>
          </a:custGeom>
          <a:solidFill>
            <a:srgbClr val="E8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11211" y="998219"/>
            <a:ext cx="4613275" cy="1687195"/>
          </a:xfrm>
          <a:custGeom>
            <a:avLst/>
            <a:gdLst/>
            <a:ahLst/>
            <a:cxnLst/>
            <a:rect l="l" t="t" r="r" b="b"/>
            <a:pathLst>
              <a:path w="4613275" h="1687195">
                <a:moveTo>
                  <a:pt x="4331970" y="0"/>
                </a:moveTo>
                <a:lnTo>
                  <a:pt x="281178" y="0"/>
                </a:lnTo>
                <a:lnTo>
                  <a:pt x="235562" y="3679"/>
                </a:lnTo>
                <a:lnTo>
                  <a:pt x="192292" y="14331"/>
                </a:lnTo>
                <a:lnTo>
                  <a:pt x="151946" y="31378"/>
                </a:lnTo>
                <a:lnTo>
                  <a:pt x="115104" y="54242"/>
                </a:lnTo>
                <a:lnTo>
                  <a:pt x="82343" y="82343"/>
                </a:lnTo>
                <a:lnTo>
                  <a:pt x="54242" y="115104"/>
                </a:lnTo>
                <a:lnTo>
                  <a:pt x="31378" y="151946"/>
                </a:lnTo>
                <a:lnTo>
                  <a:pt x="14331" y="192292"/>
                </a:lnTo>
                <a:lnTo>
                  <a:pt x="3679" y="235562"/>
                </a:lnTo>
                <a:lnTo>
                  <a:pt x="0" y="281177"/>
                </a:lnTo>
                <a:lnTo>
                  <a:pt x="0" y="1405889"/>
                </a:lnTo>
                <a:lnTo>
                  <a:pt x="3679" y="1451505"/>
                </a:lnTo>
                <a:lnTo>
                  <a:pt x="14331" y="1494775"/>
                </a:lnTo>
                <a:lnTo>
                  <a:pt x="31378" y="1535121"/>
                </a:lnTo>
                <a:lnTo>
                  <a:pt x="54242" y="1571963"/>
                </a:lnTo>
                <a:lnTo>
                  <a:pt x="82343" y="1604724"/>
                </a:lnTo>
                <a:lnTo>
                  <a:pt x="115104" y="1632825"/>
                </a:lnTo>
                <a:lnTo>
                  <a:pt x="151946" y="1655689"/>
                </a:lnTo>
                <a:lnTo>
                  <a:pt x="192292" y="1672736"/>
                </a:lnTo>
                <a:lnTo>
                  <a:pt x="235562" y="1683388"/>
                </a:lnTo>
                <a:lnTo>
                  <a:pt x="281178" y="1687067"/>
                </a:lnTo>
                <a:lnTo>
                  <a:pt x="4331970" y="1687067"/>
                </a:lnTo>
                <a:lnTo>
                  <a:pt x="4377585" y="1683388"/>
                </a:lnTo>
                <a:lnTo>
                  <a:pt x="4420855" y="1672736"/>
                </a:lnTo>
                <a:lnTo>
                  <a:pt x="4461201" y="1655689"/>
                </a:lnTo>
                <a:lnTo>
                  <a:pt x="4498043" y="1632825"/>
                </a:lnTo>
                <a:lnTo>
                  <a:pt x="4530804" y="1604724"/>
                </a:lnTo>
                <a:lnTo>
                  <a:pt x="4558905" y="1571963"/>
                </a:lnTo>
                <a:lnTo>
                  <a:pt x="4581769" y="1535121"/>
                </a:lnTo>
                <a:lnTo>
                  <a:pt x="4598816" y="1494775"/>
                </a:lnTo>
                <a:lnTo>
                  <a:pt x="4609468" y="1451505"/>
                </a:lnTo>
                <a:lnTo>
                  <a:pt x="4613148" y="1405889"/>
                </a:lnTo>
                <a:lnTo>
                  <a:pt x="4613148" y="281177"/>
                </a:lnTo>
                <a:lnTo>
                  <a:pt x="4609468" y="235562"/>
                </a:lnTo>
                <a:lnTo>
                  <a:pt x="4598816" y="192292"/>
                </a:lnTo>
                <a:lnTo>
                  <a:pt x="4581769" y="151946"/>
                </a:lnTo>
                <a:lnTo>
                  <a:pt x="4558905" y="115104"/>
                </a:lnTo>
                <a:lnTo>
                  <a:pt x="4530804" y="82343"/>
                </a:lnTo>
                <a:lnTo>
                  <a:pt x="4498043" y="54242"/>
                </a:lnTo>
                <a:lnTo>
                  <a:pt x="4461201" y="31378"/>
                </a:lnTo>
                <a:lnTo>
                  <a:pt x="4420855" y="14331"/>
                </a:lnTo>
                <a:lnTo>
                  <a:pt x="4377585" y="3679"/>
                </a:lnTo>
                <a:lnTo>
                  <a:pt x="4331970" y="0"/>
                </a:lnTo>
                <a:close/>
              </a:path>
            </a:pathLst>
          </a:custGeom>
          <a:solidFill>
            <a:srgbClr val="E8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80376" y="1091183"/>
            <a:ext cx="4274820" cy="323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1383030">
              <a:lnSpc>
                <a:spcPct val="100000"/>
              </a:lnSpc>
              <a:spcBef>
                <a:spcPts val="275"/>
              </a:spcBef>
            </a:pPr>
            <a:r>
              <a:rPr sz="1600" spc="20" dirty="0">
                <a:solidFill>
                  <a:srgbClr val="00AF50"/>
                </a:solidFill>
                <a:latin typeface="Tahoma"/>
                <a:cs typeface="Tahoma"/>
              </a:rPr>
              <a:t>Нарушена</a:t>
            </a:r>
            <a:r>
              <a:rPr sz="1600" spc="-3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ahoma"/>
                <a:cs typeface="Tahoma"/>
              </a:rPr>
              <a:t>комплектность </a:t>
            </a:r>
            <a:r>
              <a:rPr sz="1600" spc="140" dirty="0">
                <a:solidFill>
                  <a:srgbClr val="00AF50"/>
                </a:solidFill>
                <a:latin typeface="Tahoma"/>
                <a:cs typeface="Tahoma"/>
              </a:rPr>
              <a:t>ЭМ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94218" y="1479296"/>
            <a:ext cx="42506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После</a:t>
            </a:r>
            <a:r>
              <a:rPr sz="1200" spc="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печати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каждого</a:t>
            </a:r>
            <a:r>
              <a:rPr sz="1200" spc="3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комплекта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001F5F"/>
                </a:solidFill>
                <a:latin typeface="Tahoma"/>
                <a:cs typeface="Tahoma"/>
              </a:rPr>
              <a:t>ЭМ</a:t>
            </a:r>
            <a:r>
              <a:rPr sz="1200" spc="10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организатору,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ответственному 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за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печать,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необходимо передать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комплект </a:t>
            </a:r>
            <a:r>
              <a:rPr sz="1200" spc="-3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организатору,</a:t>
            </a:r>
            <a:r>
              <a:rPr sz="1200" spc="3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ответственному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за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проверку</a:t>
            </a:r>
            <a:r>
              <a:rPr sz="1200" spc="3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комплектности </a:t>
            </a:r>
            <a:r>
              <a:rPr sz="1200" spc="-3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и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качества 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печати, 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для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размещения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на отдельном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столе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для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раскладки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материалов. Важно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не допускать скопления </a:t>
            </a:r>
            <a:r>
              <a:rPr sz="1200" spc="-3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экзаменационных</a:t>
            </a:r>
            <a:r>
              <a:rPr sz="1200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бланков</a:t>
            </a:r>
            <a:r>
              <a:rPr sz="12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лотке</a:t>
            </a:r>
            <a:r>
              <a:rPr sz="1200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принтера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54468" y="4893564"/>
            <a:ext cx="4325620" cy="585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marL="1199515" marR="83185" indent="-234950">
              <a:lnSpc>
                <a:spcPct val="100000"/>
              </a:lnSpc>
              <a:spcBef>
                <a:spcPts val="334"/>
              </a:spcBef>
            </a:pPr>
            <a:r>
              <a:rPr sz="1600" spc="25" dirty="0">
                <a:solidFill>
                  <a:srgbClr val="00AF50"/>
                </a:solidFill>
                <a:latin typeface="Tahoma"/>
                <a:cs typeface="Tahoma"/>
              </a:rPr>
              <a:t>Самостоятельное </a:t>
            </a:r>
            <a:r>
              <a:rPr sz="1600" spc="10" dirty="0">
                <a:solidFill>
                  <a:srgbClr val="00AF50"/>
                </a:solidFill>
                <a:latin typeface="Tahoma"/>
                <a:cs typeface="Tahoma"/>
              </a:rPr>
              <a:t>восстановление </a:t>
            </a:r>
            <a:r>
              <a:rPr sz="1600" spc="-484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AF50"/>
                </a:solidFill>
                <a:latin typeface="Tahoma"/>
                <a:cs typeface="Tahoma"/>
              </a:rPr>
              <a:t>работоспособности</a:t>
            </a:r>
            <a:r>
              <a:rPr sz="1600" spc="-7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ahoma"/>
                <a:cs typeface="Tahoma"/>
              </a:rPr>
              <a:t>компьютера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4218" y="5527040"/>
            <a:ext cx="4250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При </a:t>
            </a:r>
            <a:r>
              <a:rPr sz="1200" spc="1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001F5F"/>
                </a:solidFill>
                <a:latin typeface="Tahoma"/>
                <a:cs typeface="Tahoma"/>
              </a:rPr>
              <a:t>сбое </a:t>
            </a:r>
            <a:r>
              <a:rPr sz="1200" spc="1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работы </a:t>
            </a:r>
            <a:r>
              <a:rPr sz="1200" spc="1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Станции </a:t>
            </a:r>
            <a:r>
              <a:rPr sz="1200" spc="11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организатора</a:t>
            </a:r>
            <a:r>
              <a:rPr sz="1200" spc="5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приглашается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1261745" algn="l"/>
                <a:tab pos="2458720" algn="l"/>
                <a:tab pos="3095625" algn="l"/>
              </a:tabLst>
            </a:pP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технический	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специалист	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для	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восстановления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94218" y="5893104"/>
            <a:ext cx="2686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3860" algn="l"/>
              </a:tabLst>
            </a:pP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работоспособности	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оборудования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34268" y="5893104"/>
            <a:ext cx="1307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1021715" algn="l"/>
              </a:tabLst>
            </a:pP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и	(и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spc="-60" dirty="0">
                <a:solidFill>
                  <a:srgbClr val="001F5F"/>
                </a:solidFill>
                <a:latin typeface="Tahoma"/>
                <a:cs typeface="Tahoma"/>
              </a:rPr>
              <a:t>)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	</a:t>
            </a:r>
            <a:r>
              <a:rPr sz="1200" spc="65" dirty="0">
                <a:solidFill>
                  <a:srgbClr val="001F5F"/>
                </a:solidFill>
                <a:latin typeface="Tahoma"/>
                <a:cs typeface="Tahoma"/>
              </a:rPr>
              <a:t>П</a:t>
            </a:r>
            <a:r>
              <a:rPr sz="1200" spc="75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94218" y="6075984"/>
            <a:ext cx="425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4110" algn="l"/>
                <a:tab pos="2456815" algn="l"/>
                <a:tab pos="3282950" algn="l"/>
              </a:tabLst>
            </a:pPr>
            <a:r>
              <a:rPr sz="1200" spc="80" dirty="0">
                <a:solidFill>
                  <a:srgbClr val="001F5F"/>
                </a:solidFill>
                <a:latin typeface="Tahoma"/>
                <a:cs typeface="Tahoma"/>
              </a:rPr>
              <a:t>З</a:t>
            </a: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а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п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р</a:t>
            </a: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200" spc="30" dirty="0">
                <a:solidFill>
                  <a:srgbClr val="001F5F"/>
                </a:solidFill>
                <a:latin typeface="Tahoma"/>
                <a:cs typeface="Tahoma"/>
              </a:rPr>
              <a:t>щ</a:t>
            </a:r>
            <a:r>
              <a:rPr sz="1200" spc="25" dirty="0">
                <a:solidFill>
                  <a:srgbClr val="001F5F"/>
                </a:solidFill>
                <a:latin typeface="Tahoma"/>
                <a:cs typeface="Tahoma"/>
              </a:rPr>
              <a:t>а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30" dirty="0">
                <a:solidFill>
                  <a:srgbClr val="001F5F"/>
                </a:solidFill>
                <a:latin typeface="Tahoma"/>
                <a:cs typeface="Tahoma"/>
              </a:rPr>
              <a:t>ся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	</a:t>
            </a: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с</a:t>
            </a:r>
            <a:r>
              <a:rPr sz="1200" spc="30" dirty="0">
                <a:solidFill>
                  <a:srgbClr val="001F5F"/>
                </a:solidFill>
                <a:latin typeface="Tahoma"/>
                <a:cs typeface="Tahoma"/>
              </a:rPr>
              <a:t>а</a:t>
            </a:r>
            <a:r>
              <a:rPr sz="1200" spc="40" dirty="0">
                <a:solidFill>
                  <a:srgbClr val="001F5F"/>
                </a:solidFill>
                <a:latin typeface="Tahoma"/>
                <a:cs typeface="Tahoma"/>
              </a:rPr>
              <a:t>м</a:t>
            </a: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200" spc="30" dirty="0">
                <a:solidFill>
                  <a:srgbClr val="001F5F"/>
                </a:solidFill>
                <a:latin typeface="Tahoma"/>
                <a:cs typeface="Tahoma"/>
              </a:rPr>
              <a:t>с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я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е</a:t>
            </a:r>
            <a:r>
              <a:rPr sz="1200" spc="25" dirty="0">
                <a:solidFill>
                  <a:srgbClr val="001F5F"/>
                </a:solidFill>
                <a:latin typeface="Tahoma"/>
                <a:cs typeface="Tahoma"/>
              </a:rPr>
              <a:t>л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ь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н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	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пы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аться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о</a:t>
            </a:r>
            <a:r>
              <a:rPr sz="1200" spc="25" dirty="0">
                <a:solidFill>
                  <a:srgbClr val="001F5F"/>
                </a:solidFill>
                <a:latin typeface="Tahoma"/>
                <a:cs typeface="Tahoma"/>
              </a:rPr>
              <a:t>сс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а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нови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т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ь 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работоспособность</a:t>
            </a:r>
            <a:r>
              <a:rPr sz="1200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001F5F"/>
                </a:solidFill>
                <a:latin typeface="Tahoma"/>
                <a:cs typeface="Tahoma"/>
              </a:rPr>
              <a:t>ПО,</a:t>
            </a:r>
            <a:r>
              <a:rPr sz="12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компьютера</a:t>
            </a:r>
            <a:r>
              <a:rPr sz="120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или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принтера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11211" y="2734055"/>
            <a:ext cx="4613275" cy="2007235"/>
          </a:xfrm>
          <a:custGeom>
            <a:avLst/>
            <a:gdLst/>
            <a:ahLst/>
            <a:cxnLst/>
            <a:rect l="l" t="t" r="r" b="b"/>
            <a:pathLst>
              <a:path w="4613275" h="2007235">
                <a:moveTo>
                  <a:pt x="4278630" y="0"/>
                </a:moveTo>
                <a:lnTo>
                  <a:pt x="334518" y="0"/>
                </a:lnTo>
                <a:lnTo>
                  <a:pt x="285077" y="3626"/>
                </a:lnTo>
                <a:lnTo>
                  <a:pt x="237891" y="14160"/>
                </a:lnTo>
                <a:lnTo>
                  <a:pt x="193478" y="31085"/>
                </a:lnTo>
                <a:lnTo>
                  <a:pt x="152353" y="53883"/>
                </a:lnTo>
                <a:lnTo>
                  <a:pt x="115035" y="82039"/>
                </a:lnTo>
                <a:lnTo>
                  <a:pt x="82039" y="115035"/>
                </a:lnTo>
                <a:lnTo>
                  <a:pt x="53883" y="152353"/>
                </a:lnTo>
                <a:lnTo>
                  <a:pt x="31085" y="193478"/>
                </a:lnTo>
                <a:lnTo>
                  <a:pt x="14160" y="237891"/>
                </a:lnTo>
                <a:lnTo>
                  <a:pt x="3626" y="285077"/>
                </a:lnTo>
                <a:lnTo>
                  <a:pt x="0" y="334518"/>
                </a:lnTo>
                <a:lnTo>
                  <a:pt x="0" y="1672590"/>
                </a:lnTo>
                <a:lnTo>
                  <a:pt x="3626" y="1722030"/>
                </a:lnTo>
                <a:lnTo>
                  <a:pt x="14160" y="1769216"/>
                </a:lnTo>
                <a:lnTo>
                  <a:pt x="31085" y="1813629"/>
                </a:lnTo>
                <a:lnTo>
                  <a:pt x="53883" y="1854754"/>
                </a:lnTo>
                <a:lnTo>
                  <a:pt x="82039" y="1892072"/>
                </a:lnTo>
                <a:lnTo>
                  <a:pt x="115035" y="1925068"/>
                </a:lnTo>
                <a:lnTo>
                  <a:pt x="152353" y="1953224"/>
                </a:lnTo>
                <a:lnTo>
                  <a:pt x="193478" y="1976022"/>
                </a:lnTo>
                <a:lnTo>
                  <a:pt x="237891" y="1992947"/>
                </a:lnTo>
                <a:lnTo>
                  <a:pt x="285077" y="2003481"/>
                </a:lnTo>
                <a:lnTo>
                  <a:pt x="334518" y="2007108"/>
                </a:lnTo>
                <a:lnTo>
                  <a:pt x="4278630" y="2007108"/>
                </a:lnTo>
                <a:lnTo>
                  <a:pt x="4328070" y="2003481"/>
                </a:lnTo>
                <a:lnTo>
                  <a:pt x="4375256" y="1992947"/>
                </a:lnTo>
                <a:lnTo>
                  <a:pt x="4419669" y="1976022"/>
                </a:lnTo>
                <a:lnTo>
                  <a:pt x="4460794" y="1953224"/>
                </a:lnTo>
                <a:lnTo>
                  <a:pt x="4498112" y="1925068"/>
                </a:lnTo>
                <a:lnTo>
                  <a:pt x="4531108" y="1892072"/>
                </a:lnTo>
                <a:lnTo>
                  <a:pt x="4559264" y="1854754"/>
                </a:lnTo>
                <a:lnTo>
                  <a:pt x="4582062" y="1813629"/>
                </a:lnTo>
                <a:lnTo>
                  <a:pt x="4598987" y="1769216"/>
                </a:lnTo>
                <a:lnTo>
                  <a:pt x="4609521" y="1722030"/>
                </a:lnTo>
                <a:lnTo>
                  <a:pt x="4613148" y="1672590"/>
                </a:lnTo>
                <a:lnTo>
                  <a:pt x="4613148" y="334518"/>
                </a:lnTo>
                <a:lnTo>
                  <a:pt x="4609521" y="285077"/>
                </a:lnTo>
                <a:lnTo>
                  <a:pt x="4598987" y="237891"/>
                </a:lnTo>
                <a:lnTo>
                  <a:pt x="4582062" y="193478"/>
                </a:lnTo>
                <a:lnTo>
                  <a:pt x="4559264" y="152353"/>
                </a:lnTo>
                <a:lnTo>
                  <a:pt x="4531108" y="115035"/>
                </a:lnTo>
                <a:lnTo>
                  <a:pt x="4498112" y="82039"/>
                </a:lnTo>
                <a:lnTo>
                  <a:pt x="4460794" y="53883"/>
                </a:lnTo>
                <a:lnTo>
                  <a:pt x="4419669" y="31085"/>
                </a:lnTo>
                <a:lnTo>
                  <a:pt x="4375256" y="14160"/>
                </a:lnTo>
                <a:lnTo>
                  <a:pt x="4328070" y="3626"/>
                </a:lnTo>
                <a:lnTo>
                  <a:pt x="4278630" y="0"/>
                </a:lnTo>
                <a:close/>
              </a:path>
            </a:pathLst>
          </a:custGeom>
          <a:solidFill>
            <a:srgbClr val="E8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554468" y="2814827"/>
            <a:ext cx="4325620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883919">
              <a:lnSpc>
                <a:spcPct val="100000"/>
              </a:lnSpc>
              <a:spcBef>
                <a:spcPts val="320"/>
              </a:spcBef>
            </a:pPr>
            <a:r>
              <a:rPr sz="1600" spc="40" dirty="0">
                <a:solidFill>
                  <a:srgbClr val="00AF50"/>
                </a:solidFill>
                <a:latin typeface="Tahoma"/>
                <a:cs typeface="Tahoma"/>
              </a:rPr>
              <a:t>Выданы</a:t>
            </a:r>
            <a:r>
              <a:rPr sz="1600" spc="-6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AF50"/>
                </a:solidFill>
                <a:latin typeface="Tahoma"/>
                <a:cs typeface="Tahoma"/>
              </a:rPr>
              <a:t>забракованные</a:t>
            </a:r>
            <a:r>
              <a:rPr sz="1600" spc="-4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ahoma"/>
                <a:cs typeface="Tahoma"/>
              </a:rPr>
              <a:t>комплекты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94218" y="3201161"/>
            <a:ext cx="42500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001F5F"/>
                </a:solidFill>
                <a:latin typeface="Tahoma"/>
                <a:cs typeface="Tahoma"/>
              </a:rPr>
              <a:t>Если</a:t>
            </a:r>
            <a:r>
              <a:rPr sz="1200" spc="1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</a:t>
            </a:r>
            <a:r>
              <a:rPr sz="1200" spc="1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Tahoma"/>
                <a:cs typeface="Tahoma"/>
              </a:rPr>
              <a:t>ПО</a:t>
            </a:r>
            <a:r>
              <a:rPr sz="1200" spc="1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нечаянно</a:t>
            </a:r>
            <a:r>
              <a:rPr sz="1200" spc="1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проставлена</a:t>
            </a:r>
            <a:r>
              <a:rPr sz="1200" spc="1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отметка</a:t>
            </a:r>
            <a:r>
              <a:rPr sz="1200" spc="1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«Забраковать» </a:t>
            </a:r>
            <a:r>
              <a:rPr sz="1200" spc="-3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001F5F"/>
                </a:solidFill>
                <a:latin typeface="Tahoma"/>
                <a:cs typeface="Tahoma"/>
              </a:rPr>
              <a:t>к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одному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или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нескольким комплектам,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важно 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до момента </a:t>
            </a:r>
            <a:r>
              <a:rPr sz="1200" spc="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выдачи</a:t>
            </a:r>
            <a:r>
              <a:rPr sz="1200" spc="3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001F5F"/>
                </a:solidFill>
                <a:latin typeface="Tahoma"/>
                <a:cs typeface="Tahoma"/>
              </a:rPr>
              <a:t>ЭМ</a:t>
            </a:r>
            <a:r>
              <a:rPr sz="1200" spc="1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участникам</a:t>
            </a:r>
            <a:r>
              <a:rPr sz="1200" spc="3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проверять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 в</a:t>
            </a:r>
            <a:r>
              <a:rPr sz="1200" spc="3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01F5F"/>
                </a:solidFill>
                <a:latin typeface="Tahoma"/>
                <a:cs typeface="Tahoma"/>
              </a:rPr>
              <a:t>ПО</a:t>
            </a:r>
            <a:r>
              <a:rPr sz="1200" spc="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наличие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забракованных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комплектов.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01F5F"/>
                </a:solidFill>
                <a:latin typeface="Tahoma"/>
                <a:cs typeface="Tahoma"/>
              </a:rPr>
              <a:t>Если</a:t>
            </a:r>
            <a:r>
              <a:rPr sz="1200" spc="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участник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уже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пишет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 экзаменационную</a:t>
            </a:r>
            <a:r>
              <a:rPr sz="1200" spc="3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работу на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забракованных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материалах,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то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забирать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комплект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у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участника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и печатать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новый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не </a:t>
            </a:r>
            <a:r>
              <a:rPr sz="1200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нужно,</a:t>
            </a:r>
            <a:r>
              <a:rPr sz="1200" spc="3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ahoma"/>
                <a:cs typeface="Tahoma"/>
              </a:rPr>
              <a:t>необходимо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сообщить </a:t>
            </a:r>
            <a:r>
              <a:rPr sz="1200" spc="20" dirty="0">
                <a:solidFill>
                  <a:srgbClr val="001F5F"/>
                </a:solidFill>
                <a:latin typeface="Tahoma"/>
                <a:cs typeface="Tahoma"/>
              </a:rPr>
              <a:t>об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этом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руководителю </a:t>
            </a:r>
            <a:r>
              <a:rPr sz="1200" spc="80" dirty="0">
                <a:solidFill>
                  <a:srgbClr val="001F5F"/>
                </a:solidFill>
                <a:latin typeface="Tahoma"/>
                <a:cs typeface="Tahoma"/>
              </a:rPr>
              <a:t>ППЭ </a:t>
            </a:r>
            <a:r>
              <a:rPr sz="1200" spc="-3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Tahoma"/>
                <a:cs typeface="Tahoma"/>
              </a:rPr>
              <a:t>составить</a:t>
            </a:r>
            <a:r>
              <a:rPr sz="12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служебную</a:t>
            </a:r>
            <a:r>
              <a:rPr sz="12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ahoma"/>
                <a:cs typeface="Tahoma"/>
              </a:rPr>
              <a:t>записку</a:t>
            </a:r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5061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04" y="1467568"/>
            <a:ext cx="5408930" cy="3813175"/>
            <a:chOff x="134104" y="1467568"/>
            <a:chExt cx="5408930" cy="3813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04" y="1467568"/>
              <a:ext cx="5408691" cy="38131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875" y="1475232"/>
              <a:ext cx="5325110" cy="3738879"/>
            </a:xfrm>
            <a:custGeom>
              <a:avLst/>
              <a:gdLst/>
              <a:ahLst/>
              <a:cxnLst/>
              <a:rect l="l" t="t" r="r" b="b"/>
              <a:pathLst>
                <a:path w="5325110" h="3738879">
                  <a:moveTo>
                    <a:pt x="5324856" y="0"/>
                  </a:moveTo>
                  <a:lnTo>
                    <a:pt x="0" y="0"/>
                  </a:lnTo>
                  <a:lnTo>
                    <a:pt x="0" y="3738372"/>
                  </a:lnTo>
                  <a:lnTo>
                    <a:pt x="5324856" y="3738372"/>
                  </a:lnTo>
                  <a:lnTo>
                    <a:pt x="532485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161671"/>
            <a:ext cx="4259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92D050"/>
                </a:solidFill>
              </a:rPr>
              <a:t>Дополнительная </a:t>
            </a:r>
            <a:r>
              <a:rPr sz="2400" b="1" spc="-15" dirty="0">
                <a:solidFill>
                  <a:srgbClr val="92D050"/>
                </a:solidFill>
              </a:rPr>
              <a:t>печать</a:t>
            </a:r>
            <a:r>
              <a:rPr sz="2400" b="1" spc="-10" dirty="0">
                <a:solidFill>
                  <a:srgbClr val="92D050"/>
                </a:solidFill>
              </a:rPr>
              <a:t> </a:t>
            </a:r>
            <a:r>
              <a:rPr sz="2400" b="1" spc="-5" dirty="0">
                <a:solidFill>
                  <a:srgbClr val="92D050"/>
                </a:solidFill>
              </a:rPr>
              <a:t>ЭМ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6726" y="4381627"/>
            <a:ext cx="226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A3838"/>
                </a:solidFill>
                <a:latin typeface="Tahoma"/>
                <a:cs typeface="Tahoma"/>
              </a:rPr>
              <a:t>опоздания</a:t>
            </a:r>
            <a:r>
              <a:rPr sz="1800" spc="-10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Tahoma"/>
                <a:cs typeface="Tahoma"/>
              </a:rPr>
              <a:t>участника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007" y="1132332"/>
            <a:ext cx="5488305" cy="635635"/>
            <a:chOff x="64007" y="1132332"/>
            <a:chExt cx="5488305" cy="6356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" y="1135392"/>
              <a:ext cx="5426964" cy="563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7" y="1132332"/>
              <a:ext cx="3328416" cy="6355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0876" y="1161288"/>
              <a:ext cx="5325110" cy="462280"/>
            </a:xfrm>
            <a:custGeom>
              <a:avLst/>
              <a:gdLst/>
              <a:ahLst/>
              <a:cxnLst/>
              <a:rect l="l" t="t" r="r" b="b"/>
              <a:pathLst>
                <a:path w="5325110" h="462280">
                  <a:moveTo>
                    <a:pt x="5324856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5324856" y="461772"/>
                  </a:lnTo>
                  <a:lnTo>
                    <a:pt x="5324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0876" y="1161288"/>
            <a:ext cx="5325110" cy="3143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1440">
              <a:lnSpc>
                <a:spcPts val="1945"/>
              </a:lnSpc>
              <a:spcBef>
                <a:spcPts val="525"/>
              </a:spcBef>
            </a:pPr>
            <a:r>
              <a:rPr sz="2000" b="1" spc="-10" dirty="0">
                <a:solidFill>
                  <a:srgbClr val="3A3838"/>
                </a:solidFill>
                <a:latin typeface="Arial"/>
                <a:cs typeface="Arial"/>
              </a:rPr>
              <a:t>Проводится</a:t>
            </a:r>
            <a:r>
              <a:rPr sz="20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в</a:t>
            </a:r>
            <a:r>
              <a:rPr sz="2000" b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A3838"/>
                </a:solidFill>
                <a:latin typeface="Arial"/>
                <a:cs typeface="Arial"/>
              </a:rPr>
              <a:t>случаях: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6726" y="1983740"/>
            <a:ext cx="38500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A3838"/>
                </a:solidFill>
                <a:latin typeface="Tahoma"/>
                <a:cs typeface="Tahoma"/>
              </a:rPr>
              <a:t>обнаружения</a:t>
            </a:r>
            <a:r>
              <a:rPr sz="1800" spc="-4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A3838"/>
                </a:solidFill>
                <a:latin typeface="Tahoma"/>
                <a:cs typeface="Tahoma"/>
              </a:rPr>
              <a:t>участником</a:t>
            </a:r>
            <a:r>
              <a:rPr sz="1800" spc="-7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3A3838"/>
                </a:solidFill>
                <a:latin typeface="Tahoma"/>
                <a:cs typeface="Tahoma"/>
              </a:rPr>
              <a:t>брака</a:t>
            </a:r>
            <a:r>
              <a:rPr sz="1800" spc="-7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3A3838"/>
                </a:solidFill>
                <a:latin typeface="Tahoma"/>
                <a:cs typeface="Tahoma"/>
              </a:rPr>
              <a:t>или </a:t>
            </a:r>
            <a:r>
              <a:rPr sz="1800" spc="-54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A3838"/>
                </a:solidFill>
                <a:latin typeface="Tahoma"/>
                <a:cs typeface="Tahoma"/>
              </a:rPr>
              <a:t>некомплектности</a:t>
            </a:r>
            <a:r>
              <a:rPr sz="1800" spc="-8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3A3838"/>
                </a:solidFill>
                <a:latin typeface="Tahoma"/>
                <a:cs typeface="Tahoma"/>
              </a:rPr>
              <a:t>материалов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6726" y="2875915"/>
            <a:ext cx="3264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3A3838"/>
                </a:solidFill>
                <a:latin typeface="Tahoma"/>
                <a:cs typeface="Tahoma"/>
              </a:rPr>
              <a:t>порчи</a:t>
            </a:r>
            <a:r>
              <a:rPr sz="1800" spc="-8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3A3838"/>
                </a:solidFill>
                <a:latin typeface="Tahoma"/>
                <a:cs typeface="Tahoma"/>
              </a:rPr>
              <a:t>материалов</a:t>
            </a:r>
            <a:r>
              <a:rPr sz="1800" spc="-8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A3838"/>
                </a:solidFill>
                <a:latin typeface="Tahoma"/>
                <a:cs typeface="Tahoma"/>
              </a:rPr>
              <a:t>участником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6726" y="3511422"/>
            <a:ext cx="2802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A3838"/>
                </a:solidFill>
                <a:latin typeface="Tahoma"/>
                <a:cs typeface="Tahoma"/>
              </a:rPr>
              <a:t>любого</a:t>
            </a:r>
            <a:r>
              <a:rPr sz="1800" spc="-114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3A3838"/>
                </a:solidFill>
                <a:latin typeface="Tahoma"/>
                <a:cs typeface="Tahoma"/>
              </a:rPr>
              <a:t>технического</a:t>
            </a:r>
            <a:r>
              <a:rPr sz="1800" spc="-9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3A3838"/>
                </a:solidFill>
                <a:latin typeface="Tahoma"/>
                <a:cs typeface="Tahoma"/>
              </a:rPr>
              <a:t>сбоя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3A3838"/>
                </a:solidFill>
                <a:latin typeface="Tahoma"/>
                <a:cs typeface="Tahoma"/>
              </a:rPr>
              <a:t>в</a:t>
            </a:r>
            <a:r>
              <a:rPr sz="1800" spc="-7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3A3838"/>
                </a:solidFill>
                <a:latin typeface="Tahoma"/>
                <a:cs typeface="Tahoma"/>
              </a:rPr>
              <a:t>процессе</a:t>
            </a:r>
            <a:r>
              <a:rPr sz="1800" spc="-7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3A3838"/>
                </a:solidFill>
                <a:latin typeface="Tahoma"/>
                <a:cs typeface="Tahoma"/>
              </a:rPr>
              <a:t>печати</a:t>
            </a:r>
            <a:r>
              <a:rPr sz="1800" spc="-8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3A3838"/>
                </a:solidFill>
                <a:latin typeface="Tahoma"/>
                <a:cs typeface="Tahoma"/>
              </a:rPr>
              <a:t>ЭМ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3691" y="2141220"/>
            <a:ext cx="289560" cy="2534920"/>
            <a:chOff x="583691" y="2141220"/>
            <a:chExt cx="289560" cy="2534920"/>
          </a:xfrm>
        </p:grpSpPr>
        <p:sp>
          <p:nvSpPr>
            <p:cNvPr id="16" name="object 16"/>
            <p:cNvSpPr/>
            <p:nvPr/>
          </p:nvSpPr>
          <p:spPr>
            <a:xfrm>
              <a:off x="583691" y="2141220"/>
              <a:ext cx="289560" cy="277495"/>
            </a:xfrm>
            <a:custGeom>
              <a:avLst/>
              <a:gdLst/>
              <a:ahLst/>
              <a:cxnLst/>
              <a:rect l="l" t="t" r="r" b="b"/>
              <a:pathLst>
                <a:path w="289559" h="277494">
                  <a:moveTo>
                    <a:pt x="28956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289560" y="277367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18C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0455" y="2179320"/>
              <a:ext cx="256540" cy="200025"/>
            </a:xfrm>
            <a:custGeom>
              <a:avLst/>
              <a:gdLst/>
              <a:ahLst/>
              <a:cxnLst/>
              <a:rect l="l" t="t" r="r" b="b"/>
              <a:pathLst>
                <a:path w="256540" h="200025">
                  <a:moveTo>
                    <a:pt x="238472" y="0"/>
                  </a:moveTo>
                  <a:lnTo>
                    <a:pt x="231868" y="1524"/>
                  </a:lnTo>
                  <a:lnTo>
                    <a:pt x="226059" y="6096"/>
                  </a:lnTo>
                  <a:lnTo>
                    <a:pt x="106070" y="149098"/>
                  </a:lnTo>
                  <a:lnTo>
                    <a:pt x="29959" y="58420"/>
                  </a:lnTo>
                  <a:lnTo>
                    <a:pt x="0" y="73215"/>
                  </a:lnTo>
                  <a:lnTo>
                    <a:pt x="1285" y="81101"/>
                  </a:lnTo>
                  <a:lnTo>
                    <a:pt x="5143" y="88011"/>
                  </a:lnTo>
                  <a:lnTo>
                    <a:pt x="93649" y="193548"/>
                  </a:lnTo>
                  <a:lnTo>
                    <a:pt x="99463" y="198120"/>
                  </a:lnTo>
                  <a:lnTo>
                    <a:pt x="106068" y="199644"/>
                  </a:lnTo>
                  <a:lnTo>
                    <a:pt x="112671" y="198120"/>
                  </a:lnTo>
                  <a:lnTo>
                    <a:pt x="118478" y="193548"/>
                  </a:lnTo>
                  <a:lnTo>
                    <a:pt x="250875" y="35687"/>
                  </a:lnTo>
                  <a:lnTo>
                    <a:pt x="254733" y="28795"/>
                  </a:lnTo>
                  <a:lnTo>
                    <a:pt x="256019" y="20939"/>
                  </a:lnTo>
                  <a:lnTo>
                    <a:pt x="254733" y="13059"/>
                  </a:lnTo>
                  <a:lnTo>
                    <a:pt x="250875" y="6096"/>
                  </a:lnTo>
                  <a:lnTo>
                    <a:pt x="245074" y="1524"/>
                  </a:lnTo>
                  <a:lnTo>
                    <a:pt x="238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3691" y="2855976"/>
              <a:ext cx="289560" cy="277495"/>
            </a:xfrm>
            <a:custGeom>
              <a:avLst/>
              <a:gdLst/>
              <a:ahLst/>
              <a:cxnLst/>
              <a:rect l="l" t="t" r="r" b="b"/>
              <a:pathLst>
                <a:path w="289559" h="277494">
                  <a:moveTo>
                    <a:pt x="28956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289560" y="277367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18C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0455" y="2894076"/>
              <a:ext cx="256540" cy="200025"/>
            </a:xfrm>
            <a:custGeom>
              <a:avLst/>
              <a:gdLst/>
              <a:ahLst/>
              <a:cxnLst/>
              <a:rect l="l" t="t" r="r" b="b"/>
              <a:pathLst>
                <a:path w="256540" h="200025">
                  <a:moveTo>
                    <a:pt x="238472" y="0"/>
                  </a:moveTo>
                  <a:lnTo>
                    <a:pt x="231868" y="1524"/>
                  </a:lnTo>
                  <a:lnTo>
                    <a:pt x="226059" y="6096"/>
                  </a:lnTo>
                  <a:lnTo>
                    <a:pt x="106070" y="149098"/>
                  </a:lnTo>
                  <a:lnTo>
                    <a:pt x="29959" y="58420"/>
                  </a:lnTo>
                  <a:lnTo>
                    <a:pt x="0" y="73215"/>
                  </a:lnTo>
                  <a:lnTo>
                    <a:pt x="1285" y="81101"/>
                  </a:lnTo>
                  <a:lnTo>
                    <a:pt x="5143" y="88011"/>
                  </a:lnTo>
                  <a:lnTo>
                    <a:pt x="93649" y="193548"/>
                  </a:lnTo>
                  <a:lnTo>
                    <a:pt x="99463" y="198120"/>
                  </a:lnTo>
                  <a:lnTo>
                    <a:pt x="106068" y="199644"/>
                  </a:lnTo>
                  <a:lnTo>
                    <a:pt x="112671" y="198120"/>
                  </a:lnTo>
                  <a:lnTo>
                    <a:pt x="118478" y="193548"/>
                  </a:lnTo>
                  <a:lnTo>
                    <a:pt x="250875" y="35687"/>
                  </a:lnTo>
                  <a:lnTo>
                    <a:pt x="254733" y="28795"/>
                  </a:lnTo>
                  <a:lnTo>
                    <a:pt x="256019" y="20939"/>
                  </a:lnTo>
                  <a:lnTo>
                    <a:pt x="254733" y="13059"/>
                  </a:lnTo>
                  <a:lnTo>
                    <a:pt x="250875" y="6096"/>
                  </a:lnTo>
                  <a:lnTo>
                    <a:pt x="245074" y="1524"/>
                  </a:lnTo>
                  <a:lnTo>
                    <a:pt x="238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3691" y="3633216"/>
              <a:ext cx="289560" cy="277495"/>
            </a:xfrm>
            <a:custGeom>
              <a:avLst/>
              <a:gdLst/>
              <a:ahLst/>
              <a:cxnLst/>
              <a:rect l="l" t="t" r="r" b="b"/>
              <a:pathLst>
                <a:path w="289559" h="277495">
                  <a:moveTo>
                    <a:pt x="289560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289560" y="277368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18C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455" y="3672840"/>
              <a:ext cx="256540" cy="200025"/>
            </a:xfrm>
            <a:custGeom>
              <a:avLst/>
              <a:gdLst/>
              <a:ahLst/>
              <a:cxnLst/>
              <a:rect l="l" t="t" r="r" b="b"/>
              <a:pathLst>
                <a:path w="256540" h="200025">
                  <a:moveTo>
                    <a:pt x="238472" y="0"/>
                  </a:moveTo>
                  <a:lnTo>
                    <a:pt x="231868" y="1524"/>
                  </a:lnTo>
                  <a:lnTo>
                    <a:pt x="226059" y="6096"/>
                  </a:lnTo>
                  <a:lnTo>
                    <a:pt x="106070" y="149098"/>
                  </a:lnTo>
                  <a:lnTo>
                    <a:pt x="29959" y="58420"/>
                  </a:lnTo>
                  <a:lnTo>
                    <a:pt x="0" y="73215"/>
                  </a:lnTo>
                  <a:lnTo>
                    <a:pt x="1285" y="81101"/>
                  </a:lnTo>
                  <a:lnTo>
                    <a:pt x="5143" y="88011"/>
                  </a:lnTo>
                  <a:lnTo>
                    <a:pt x="93649" y="193548"/>
                  </a:lnTo>
                  <a:lnTo>
                    <a:pt x="99463" y="198120"/>
                  </a:lnTo>
                  <a:lnTo>
                    <a:pt x="106068" y="199644"/>
                  </a:lnTo>
                  <a:lnTo>
                    <a:pt x="112671" y="198120"/>
                  </a:lnTo>
                  <a:lnTo>
                    <a:pt x="118478" y="193548"/>
                  </a:lnTo>
                  <a:lnTo>
                    <a:pt x="250875" y="35687"/>
                  </a:lnTo>
                  <a:lnTo>
                    <a:pt x="254733" y="28795"/>
                  </a:lnTo>
                  <a:lnTo>
                    <a:pt x="256019" y="20939"/>
                  </a:lnTo>
                  <a:lnTo>
                    <a:pt x="254733" y="13059"/>
                  </a:lnTo>
                  <a:lnTo>
                    <a:pt x="250875" y="6096"/>
                  </a:lnTo>
                  <a:lnTo>
                    <a:pt x="245074" y="1524"/>
                  </a:lnTo>
                  <a:lnTo>
                    <a:pt x="238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3691" y="4398264"/>
              <a:ext cx="289560" cy="277495"/>
            </a:xfrm>
            <a:custGeom>
              <a:avLst/>
              <a:gdLst/>
              <a:ahLst/>
              <a:cxnLst/>
              <a:rect l="l" t="t" r="r" b="b"/>
              <a:pathLst>
                <a:path w="289559" h="277495">
                  <a:moveTo>
                    <a:pt x="289560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289560" y="277368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18C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0455" y="4437888"/>
              <a:ext cx="256540" cy="198120"/>
            </a:xfrm>
            <a:custGeom>
              <a:avLst/>
              <a:gdLst/>
              <a:ahLst/>
              <a:cxnLst/>
              <a:rect l="l" t="t" r="r" b="b"/>
              <a:pathLst>
                <a:path w="256540" h="198120">
                  <a:moveTo>
                    <a:pt x="238472" y="0"/>
                  </a:moveTo>
                  <a:lnTo>
                    <a:pt x="231868" y="1524"/>
                  </a:lnTo>
                  <a:lnTo>
                    <a:pt x="226059" y="6095"/>
                  </a:lnTo>
                  <a:lnTo>
                    <a:pt x="106070" y="147955"/>
                  </a:lnTo>
                  <a:lnTo>
                    <a:pt x="29959" y="58038"/>
                  </a:lnTo>
                  <a:lnTo>
                    <a:pt x="0" y="72659"/>
                  </a:lnTo>
                  <a:lnTo>
                    <a:pt x="1285" y="80488"/>
                  </a:lnTo>
                  <a:lnTo>
                    <a:pt x="5143" y="87375"/>
                  </a:lnTo>
                  <a:lnTo>
                    <a:pt x="93649" y="192024"/>
                  </a:lnTo>
                  <a:lnTo>
                    <a:pt x="99463" y="196595"/>
                  </a:lnTo>
                  <a:lnTo>
                    <a:pt x="106068" y="198119"/>
                  </a:lnTo>
                  <a:lnTo>
                    <a:pt x="112671" y="196595"/>
                  </a:lnTo>
                  <a:lnTo>
                    <a:pt x="118478" y="192024"/>
                  </a:lnTo>
                  <a:lnTo>
                    <a:pt x="250875" y="35432"/>
                  </a:lnTo>
                  <a:lnTo>
                    <a:pt x="254733" y="28563"/>
                  </a:lnTo>
                  <a:lnTo>
                    <a:pt x="256019" y="20764"/>
                  </a:lnTo>
                  <a:lnTo>
                    <a:pt x="254733" y="12965"/>
                  </a:lnTo>
                  <a:lnTo>
                    <a:pt x="250875" y="6095"/>
                  </a:lnTo>
                  <a:lnTo>
                    <a:pt x="245074" y="1524"/>
                  </a:lnTo>
                  <a:lnTo>
                    <a:pt x="238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2550" y="5066538"/>
            <a:ext cx="10662920" cy="1127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52340">
              <a:lnSpc>
                <a:spcPct val="100000"/>
              </a:lnSpc>
              <a:spcBef>
                <a:spcPts val="95"/>
              </a:spcBef>
              <a:tabLst>
                <a:tab pos="5039360" algn="l"/>
              </a:tabLst>
            </a:pPr>
            <a:r>
              <a:rPr sz="1600" spc="45" dirty="0">
                <a:solidFill>
                  <a:srgbClr val="29D3BB"/>
                </a:solidFill>
                <a:latin typeface="Tahoma"/>
                <a:cs typeface="Tahoma"/>
              </a:rPr>
              <a:t>ǁ	</a:t>
            </a:r>
            <a:r>
              <a:rPr sz="1600" spc="5" dirty="0">
                <a:solidFill>
                  <a:srgbClr val="3A3838"/>
                </a:solidFill>
                <a:latin typeface="Tahoma"/>
                <a:cs typeface="Tahoma"/>
              </a:rPr>
              <a:t>произвести</a:t>
            </a:r>
            <a:r>
              <a:rPr sz="1600" spc="-6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A3838"/>
                </a:solidFill>
                <a:latin typeface="Tahoma"/>
                <a:cs typeface="Tahoma"/>
              </a:rPr>
              <a:t>дополнительную</a:t>
            </a:r>
            <a:r>
              <a:rPr sz="1600" spc="1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A3838"/>
                </a:solidFill>
                <a:latin typeface="Tahoma"/>
                <a:cs typeface="Tahoma"/>
              </a:rPr>
              <a:t>печать</a:t>
            </a:r>
            <a:r>
              <a:rPr sz="1600" spc="-4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rgbClr val="3A3838"/>
                </a:solidFill>
                <a:latin typeface="Tahoma"/>
                <a:cs typeface="Tahoma"/>
              </a:rPr>
              <a:t>ЭМ</a:t>
            </a:r>
            <a:r>
              <a:rPr sz="1600" spc="-3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3A3838"/>
                </a:solidFill>
                <a:latin typeface="Tahoma"/>
                <a:cs typeface="Tahoma"/>
              </a:rPr>
              <a:t>полного</a:t>
            </a:r>
            <a:r>
              <a:rPr sz="1600" spc="-4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A3838"/>
                </a:solidFill>
                <a:latin typeface="Tahoma"/>
                <a:cs typeface="Tahoma"/>
              </a:rPr>
              <a:t>комплекта</a:t>
            </a:r>
            <a:endParaRPr sz="1600" dirty="0">
              <a:latin typeface="Tahoma"/>
              <a:cs typeface="Tahoma"/>
            </a:endParaRPr>
          </a:p>
          <a:p>
            <a:pPr marR="259079" algn="ctr">
              <a:lnSpc>
                <a:spcPct val="100000"/>
              </a:lnSpc>
            </a:pPr>
            <a:r>
              <a:rPr sz="1600" spc="145" dirty="0">
                <a:solidFill>
                  <a:srgbClr val="3A3838"/>
                </a:solidFill>
                <a:latin typeface="Tahoma"/>
                <a:cs typeface="Tahoma"/>
              </a:rPr>
              <a:t>ЭМ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ВАЖНО!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Экзаменационные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материалы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заменяются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полностью,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включая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КИМ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657088" y="1132332"/>
            <a:ext cx="6447155" cy="1001394"/>
            <a:chOff x="5657088" y="1132332"/>
            <a:chExt cx="6447155" cy="1001394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7183" y="1153465"/>
              <a:ext cx="6376433" cy="9055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7088" y="1132332"/>
              <a:ext cx="6425184" cy="100126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743955" y="1161288"/>
            <a:ext cx="6292850" cy="8305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715" rIns="0" bIns="0" rtlCol="0">
            <a:spAutoFit/>
          </a:bodyPr>
          <a:lstStyle/>
          <a:p>
            <a:pPr marL="92075" marR="246379">
              <a:lnSpc>
                <a:spcPct val="120000"/>
              </a:lnSpc>
              <a:spcBef>
                <a:spcPts val="45"/>
              </a:spcBef>
            </a:pP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Действия</a:t>
            </a:r>
            <a:r>
              <a:rPr sz="2000" b="1" spc="-5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A3838"/>
                </a:solidFill>
                <a:latin typeface="Arial"/>
                <a:cs typeface="Arial"/>
              </a:rPr>
              <a:t>организаторов</a:t>
            </a:r>
            <a:r>
              <a:rPr sz="2000" b="1" spc="-1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в</a:t>
            </a:r>
            <a:r>
              <a:rPr sz="20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A3838"/>
                </a:solidFill>
                <a:latin typeface="Arial"/>
                <a:cs typeface="Arial"/>
              </a:rPr>
              <a:t>аудитории</a:t>
            </a:r>
            <a:r>
              <a:rPr sz="2000" b="1" spc="1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в</a:t>
            </a:r>
            <a:r>
              <a:rPr sz="2000" b="1" spc="-2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A3838"/>
                </a:solidFill>
                <a:latin typeface="Arial"/>
                <a:cs typeface="Arial"/>
              </a:rPr>
              <a:t>случае </a:t>
            </a:r>
            <a:r>
              <a:rPr sz="2000" b="1" spc="-5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A3838"/>
                </a:solidFill>
                <a:latin typeface="Arial"/>
                <a:cs typeface="Arial"/>
              </a:rPr>
              <a:t>обнаружения</a:t>
            </a:r>
            <a:r>
              <a:rPr sz="2000" b="1" spc="-10" dirty="0">
                <a:solidFill>
                  <a:srgbClr val="3A3838"/>
                </a:solidFill>
                <a:latin typeface="Arial"/>
                <a:cs typeface="Arial"/>
              </a:rPr>
              <a:t> брака/некомплектности</a:t>
            </a:r>
            <a:r>
              <a:rPr sz="2000" b="1" spc="-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ИК: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5892800" y="2139823"/>
            <a:ext cx="5643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45" dirty="0">
                <a:solidFill>
                  <a:srgbClr val="29D3BB"/>
                </a:solidFill>
                <a:latin typeface="Tahoma"/>
                <a:cs typeface="Tahoma"/>
              </a:rPr>
              <a:t>ǁ	</a:t>
            </a:r>
            <a:r>
              <a:rPr sz="1600" spc="10" dirty="0">
                <a:solidFill>
                  <a:srgbClr val="3A3838"/>
                </a:solidFill>
                <a:latin typeface="Tahoma"/>
                <a:cs typeface="Tahoma"/>
              </a:rPr>
              <a:t>изъять</a:t>
            </a:r>
            <a:r>
              <a:rPr sz="1600" spc="-3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A3838"/>
                </a:solidFill>
                <a:latin typeface="Tahoma"/>
                <a:cs typeface="Tahoma"/>
              </a:rPr>
              <a:t>у</a:t>
            </a:r>
            <a:r>
              <a:rPr sz="1600" spc="-4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A3838"/>
                </a:solidFill>
                <a:latin typeface="Tahoma"/>
                <a:cs typeface="Tahoma"/>
              </a:rPr>
              <a:t>участника</a:t>
            </a:r>
            <a:r>
              <a:rPr sz="1600" dirty="0">
                <a:solidFill>
                  <a:srgbClr val="3A3838"/>
                </a:solidFill>
                <a:latin typeface="Tahoma"/>
                <a:cs typeface="Tahoma"/>
              </a:rPr>
              <a:t> некачественный</a:t>
            </a:r>
            <a:r>
              <a:rPr sz="1600" spc="1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3A3838"/>
                </a:solidFill>
                <a:latin typeface="Tahoma"/>
                <a:cs typeface="Tahoma"/>
              </a:rPr>
              <a:t>или</a:t>
            </a:r>
            <a:r>
              <a:rPr sz="1600" spc="-4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A3838"/>
                </a:solidFill>
                <a:latin typeface="Tahoma"/>
                <a:cs typeface="Tahoma"/>
              </a:rPr>
              <a:t>некомплектный </a:t>
            </a:r>
            <a:r>
              <a:rPr sz="1600" spc="-484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3A3838"/>
                </a:solidFill>
                <a:latin typeface="Tahoma"/>
                <a:cs typeface="Tahoma"/>
              </a:rPr>
              <a:t>экземпляр</a:t>
            </a:r>
            <a:r>
              <a:rPr sz="1600" spc="-6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rgbClr val="3A3838"/>
                </a:solidFill>
                <a:latin typeface="Tahoma"/>
                <a:cs typeface="Tahoma"/>
              </a:rPr>
              <a:t>ЭМ</a:t>
            </a:r>
            <a:r>
              <a:rPr sz="1600" spc="-4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3A3838"/>
                </a:solidFill>
                <a:latin typeface="Tahoma"/>
                <a:cs typeface="Tahoma"/>
              </a:rPr>
              <a:t>(при</a:t>
            </a:r>
            <a:r>
              <a:rPr sz="1600" spc="-4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3A3838"/>
                </a:solidFill>
                <a:latin typeface="Tahoma"/>
                <a:cs typeface="Tahoma"/>
              </a:rPr>
              <a:t>наличии)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92800" y="2871597"/>
            <a:ext cx="56534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45" dirty="0">
                <a:solidFill>
                  <a:srgbClr val="29D3BB"/>
                </a:solidFill>
                <a:latin typeface="Tahoma"/>
                <a:cs typeface="Tahoma"/>
              </a:rPr>
              <a:t>ǁ	</a:t>
            </a:r>
            <a:r>
              <a:rPr sz="1600" dirty="0">
                <a:solidFill>
                  <a:srgbClr val="3A3838"/>
                </a:solidFill>
                <a:latin typeface="Tahoma"/>
                <a:cs typeface="Tahoma"/>
              </a:rPr>
              <a:t>пригласить</a:t>
            </a:r>
            <a:r>
              <a:rPr sz="1600" spc="-2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3A3838"/>
                </a:solidFill>
                <a:latin typeface="Tahoma"/>
                <a:cs typeface="Tahoma"/>
              </a:rPr>
              <a:t>члена</a:t>
            </a:r>
            <a:r>
              <a:rPr sz="1600" spc="-1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3A3838"/>
                </a:solidFill>
                <a:latin typeface="Tahoma"/>
                <a:cs typeface="Tahoma"/>
              </a:rPr>
              <a:t>ГЭК</a:t>
            </a:r>
            <a:r>
              <a:rPr sz="1600" spc="-4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3A3838"/>
                </a:solidFill>
                <a:latin typeface="Tahoma"/>
                <a:cs typeface="Tahoma"/>
              </a:rPr>
              <a:t>для</a:t>
            </a:r>
            <a:r>
              <a:rPr sz="1600" spc="-4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A3838"/>
                </a:solidFill>
                <a:latin typeface="Tahoma"/>
                <a:cs typeface="Tahoma"/>
              </a:rPr>
              <a:t>выполнения</a:t>
            </a:r>
            <a:r>
              <a:rPr sz="1600" spc="-2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A3838"/>
                </a:solidFill>
                <a:latin typeface="Tahoma"/>
                <a:cs typeface="Tahoma"/>
              </a:rPr>
              <a:t>дополнительной </a:t>
            </a:r>
            <a:r>
              <a:rPr sz="1600" spc="-484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3A3838"/>
                </a:solidFill>
                <a:latin typeface="Tahoma"/>
                <a:cs typeface="Tahoma"/>
              </a:rPr>
              <a:t>печати</a:t>
            </a:r>
            <a:r>
              <a:rPr sz="1600" spc="-4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rgbClr val="3A3838"/>
                </a:solidFill>
                <a:latin typeface="Tahoma"/>
                <a:cs typeface="Tahoma"/>
              </a:rPr>
              <a:t>ЭМ</a:t>
            </a:r>
            <a:r>
              <a:rPr sz="1600" spc="-5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i="1" spc="-15" dirty="0">
                <a:solidFill>
                  <a:srgbClr val="3A3838"/>
                </a:solidFill>
                <a:latin typeface="Arial"/>
                <a:cs typeface="Arial"/>
              </a:rPr>
              <a:t>(активирует</a:t>
            </a:r>
            <a:r>
              <a:rPr sz="1600" i="1" spc="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3A3838"/>
                </a:solidFill>
                <a:latin typeface="Arial"/>
                <a:cs typeface="Arial"/>
              </a:rPr>
              <a:t>процедуру</a:t>
            </a:r>
            <a:r>
              <a:rPr sz="1600" i="1" spc="-20" dirty="0">
                <a:solidFill>
                  <a:srgbClr val="3A3838"/>
                </a:solidFill>
                <a:latin typeface="Arial"/>
                <a:cs typeface="Arial"/>
              </a:rPr>
              <a:t> печати</a:t>
            </a:r>
            <a:endParaRPr sz="1600">
              <a:latin typeface="Arial"/>
              <a:cs typeface="Arial"/>
            </a:endParaRPr>
          </a:p>
          <a:p>
            <a:pPr marL="299085" marR="249554">
              <a:lnSpc>
                <a:spcPct val="100000"/>
              </a:lnSpc>
            </a:pPr>
            <a:r>
              <a:rPr sz="1600" i="1" spc="-10" dirty="0">
                <a:solidFill>
                  <a:srgbClr val="3A3838"/>
                </a:solidFill>
                <a:latin typeface="Arial"/>
                <a:cs typeface="Arial"/>
              </a:rPr>
              <a:t>дополнительного </a:t>
            </a:r>
            <a:r>
              <a:rPr sz="1600" i="1" spc="-5" dirty="0">
                <a:solidFill>
                  <a:srgbClr val="3A3838"/>
                </a:solidFill>
                <a:latin typeface="Arial"/>
                <a:cs typeface="Arial"/>
              </a:rPr>
              <a:t>комплекта</a:t>
            </a:r>
            <a:r>
              <a:rPr sz="1600" i="1" spc="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3A3838"/>
                </a:solidFill>
                <a:latin typeface="Arial"/>
                <a:cs typeface="Arial"/>
              </a:rPr>
              <a:t>ЭМ</a:t>
            </a:r>
            <a:r>
              <a:rPr sz="1600" i="1" spc="2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3A3838"/>
                </a:solidFill>
                <a:latin typeface="Arial"/>
                <a:cs typeface="Arial"/>
              </a:rPr>
              <a:t>с</a:t>
            </a:r>
            <a:r>
              <a:rPr sz="1600" i="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A3838"/>
                </a:solidFill>
                <a:latin typeface="Arial"/>
                <a:cs typeface="Arial"/>
              </a:rPr>
              <a:t>помощью</a:t>
            </a:r>
            <a:r>
              <a:rPr sz="1600" i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3A3838"/>
                </a:solidFill>
                <a:latin typeface="Arial"/>
                <a:cs typeface="Arial"/>
              </a:rPr>
              <a:t>токена </a:t>
            </a:r>
            <a:r>
              <a:rPr sz="1600" i="1" spc="-4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3A3838"/>
                </a:solidFill>
                <a:latin typeface="Arial"/>
                <a:cs typeface="Arial"/>
              </a:rPr>
              <a:t>члена </a:t>
            </a:r>
            <a:r>
              <a:rPr sz="1600" i="1" spc="-10" dirty="0">
                <a:solidFill>
                  <a:srgbClr val="3A3838"/>
                </a:solidFill>
                <a:latin typeface="Arial"/>
                <a:cs typeface="Arial"/>
              </a:rPr>
              <a:t>ГЭК)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92800" y="4090492"/>
            <a:ext cx="562419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45" dirty="0">
                <a:solidFill>
                  <a:srgbClr val="29D3BB"/>
                </a:solidFill>
                <a:latin typeface="Tahoma"/>
                <a:cs typeface="Tahoma"/>
              </a:rPr>
              <a:t>ǁ	</a:t>
            </a:r>
            <a:r>
              <a:rPr sz="1600" spc="5" dirty="0">
                <a:solidFill>
                  <a:srgbClr val="3A3838"/>
                </a:solidFill>
                <a:latin typeface="Tahoma"/>
                <a:cs typeface="Tahoma"/>
              </a:rPr>
              <a:t>забраковать </a:t>
            </a:r>
            <a:r>
              <a:rPr sz="1600" spc="-35" dirty="0">
                <a:solidFill>
                  <a:srgbClr val="3A3838"/>
                </a:solidFill>
                <a:latin typeface="Tahoma"/>
                <a:cs typeface="Tahoma"/>
              </a:rPr>
              <a:t>комплект, </a:t>
            </a:r>
            <a:r>
              <a:rPr sz="1600" dirty="0">
                <a:solidFill>
                  <a:srgbClr val="3A3838"/>
                </a:solidFill>
                <a:latin typeface="Tahoma"/>
                <a:cs typeface="Tahoma"/>
              </a:rPr>
              <a:t>соответствующий </a:t>
            </a:r>
            <a:r>
              <a:rPr sz="1600" spc="10" dirty="0">
                <a:solidFill>
                  <a:srgbClr val="3A3838"/>
                </a:solidFill>
                <a:latin typeface="Tahoma"/>
                <a:cs typeface="Tahoma"/>
              </a:rPr>
              <a:t>номеру </a:t>
            </a:r>
            <a:r>
              <a:rPr sz="1600" spc="-5" dirty="0">
                <a:solidFill>
                  <a:srgbClr val="3A3838"/>
                </a:solidFill>
                <a:latin typeface="Tahoma"/>
                <a:cs typeface="Tahoma"/>
              </a:rPr>
              <a:t>бланка </a:t>
            </a:r>
            <a:r>
              <a:rPr sz="1600" spc="-484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A3838"/>
                </a:solidFill>
                <a:latin typeface="Tahoma"/>
                <a:cs typeface="Tahoma"/>
              </a:rPr>
              <a:t>ответа </a:t>
            </a:r>
            <a:r>
              <a:rPr sz="1600" spc="-55" dirty="0">
                <a:solidFill>
                  <a:srgbClr val="3A3838"/>
                </a:solidFill>
                <a:latin typeface="Tahoma"/>
                <a:cs typeface="Tahoma"/>
              </a:rPr>
              <a:t>№1 </a:t>
            </a:r>
            <a:r>
              <a:rPr sz="1600" spc="-35" dirty="0">
                <a:solidFill>
                  <a:srgbClr val="3A3838"/>
                </a:solidFill>
                <a:latin typeface="Tahoma"/>
                <a:cs typeface="Tahoma"/>
              </a:rPr>
              <a:t>(при </a:t>
            </a:r>
            <a:r>
              <a:rPr sz="1600" spc="-15" dirty="0">
                <a:solidFill>
                  <a:srgbClr val="3A3838"/>
                </a:solidFill>
                <a:latin typeface="Tahoma"/>
                <a:cs typeface="Tahoma"/>
              </a:rPr>
              <a:t>наличии) </a:t>
            </a:r>
            <a:r>
              <a:rPr sz="1600" spc="10" dirty="0">
                <a:solidFill>
                  <a:srgbClr val="3A3838"/>
                </a:solidFill>
                <a:latin typeface="Tahoma"/>
                <a:cs typeface="Tahoma"/>
              </a:rPr>
              <a:t>на </a:t>
            </a:r>
            <a:r>
              <a:rPr sz="1600" spc="20" dirty="0">
                <a:solidFill>
                  <a:srgbClr val="3A3838"/>
                </a:solidFill>
                <a:latin typeface="Tahoma"/>
                <a:cs typeface="Tahoma"/>
              </a:rPr>
              <a:t>Станции </a:t>
            </a:r>
            <a:r>
              <a:rPr sz="1600" spc="-5" dirty="0">
                <a:solidFill>
                  <a:srgbClr val="3A3838"/>
                </a:solidFill>
                <a:latin typeface="Tahoma"/>
                <a:cs typeface="Tahoma"/>
              </a:rPr>
              <a:t>организатора </a:t>
            </a:r>
            <a:r>
              <a:rPr sz="160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A3838"/>
                </a:solidFill>
                <a:latin typeface="Arial"/>
                <a:cs typeface="Arial"/>
              </a:rPr>
              <a:t>кнопкой</a:t>
            </a:r>
            <a:r>
              <a:rPr sz="1600" b="1" spc="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A3838"/>
                </a:solidFill>
                <a:latin typeface="Arial"/>
                <a:cs typeface="Arial"/>
              </a:rPr>
              <a:t>«Забраковать»</a:t>
            </a:r>
            <a:r>
              <a:rPr sz="1600" spc="-20" dirty="0">
                <a:solidFill>
                  <a:srgbClr val="3A3838"/>
                </a:solidFill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0407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609600"/>
            <a:ext cx="7210450" cy="1320800"/>
          </a:xfrm>
        </p:spPr>
        <p:txBody>
          <a:bodyPr/>
          <a:lstStyle/>
          <a:p>
            <a:r>
              <a:rPr lang="ru-RU" dirty="0" smtClean="0"/>
              <a:t>Продолжительность экзамена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Учебный предмет </a:t>
            </a:r>
            <a:r>
              <a:rPr lang="ru-RU" dirty="0" smtClean="0"/>
              <a:t>«обществознание» </a:t>
            </a:r>
            <a:r>
              <a:rPr lang="ru-RU" dirty="0" smtClean="0"/>
              <a:t>– 3 </a:t>
            </a:r>
            <a:r>
              <a:rPr lang="ru-RU" dirty="0" smtClean="0"/>
              <a:t>часа.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7228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2" y="188640"/>
            <a:ext cx="4924260" cy="648072"/>
          </a:xfrm>
        </p:spPr>
        <p:txBody>
          <a:bodyPr/>
          <a:lstStyle/>
          <a:p>
            <a:r>
              <a:rPr lang="ru-RU" dirty="0"/>
              <a:t>Начало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84784"/>
            <a:ext cx="8596668" cy="520465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необходимо выполнить действия, указанные в  контрольном листе в разделе «Участнику экзамена»: проверить  комплектность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(бланк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№1,  бланк ответов №2 лист 1, лист 2, КИМ, контрольный лист),  соответствие номеров бланка регистрации и номера КИМ на  контрольном листе с соответствующими номерами на бланке  регистрации и КИМ, кода региона и номера ППЭ в бланке  регистрации ответов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	обнаружения	полиграфических	дефектов	или некомплектности	ЭМ организаторы печатают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выдают участнику новый ИК.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проводит вторую часть инструктажа. Участники  под его руководством заполняют бланки. Организатор  указывает время начала и окончания экзамена на доске.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2 фиксирует время начала экзамена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организатору вне аудитории о  завершении печати ЭМ и начале экзамена.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6004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609600"/>
            <a:ext cx="7498482" cy="1320800"/>
          </a:xfrm>
        </p:spPr>
        <p:txBody>
          <a:bodyPr/>
          <a:lstStyle/>
          <a:p>
            <a:r>
              <a:rPr lang="ru-RU" dirty="0"/>
              <a:t>Выдача дополнительного бланка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0809"/>
            <a:ext cx="8596668" cy="4340554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нехватке места в бланке ответов №2 (лист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участнику выдаётся дополнительный бланк ответов №2.  Организатор должен проследить, чтобы основной бланк  ответов листы 1, 2 были полностью заполнены.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	бланке	№ 2	лист	2	в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«Следующий дополнительный бланк ответов № 2» внести цифровое  значение штрих-кода дополнительного бланка №2, который  выдается участнику экзамена.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дополнительном бланке №2 в поле «Лист №» внести  порядковый номер 3. На последнем листе работы код не  указывается.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количество выданных ДБО № 2 в форме  ППЭ-05-02      «Протокол      проведения      ГИА      в аудитории»  и прописать номера выданных дополнительных бланков  ответов № 2 в форме ППЭ-12-03 «Ведомость использования  дополнительных бланков ответов № 2».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" y="47228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004" y="0"/>
            <a:ext cx="9144000" cy="6858000"/>
            <a:chOff x="0" y="12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9143631" cy="68576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00" y="91808"/>
              <a:ext cx="7262634" cy="21761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924" y="2331719"/>
              <a:ext cx="7302601" cy="21556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2277" y="4551121"/>
              <a:ext cx="7246797" cy="2231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56001" y="3787914"/>
              <a:ext cx="1109980" cy="2665095"/>
            </a:xfrm>
            <a:custGeom>
              <a:avLst/>
              <a:gdLst/>
              <a:ahLst/>
              <a:cxnLst/>
              <a:rect l="l" t="t" r="r" b="b"/>
              <a:pathLst>
                <a:path w="1109979" h="2665095">
                  <a:moveTo>
                    <a:pt x="0" y="2665082"/>
                  </a:moveTo>
                  <a:lnTo>
                    <a:pt x="55423" y="2658506"/>
                  </a:lnTo>
                  <a:lnTo>
                    <a:pt x="110490" y="2639288"/>
                  </a:lnTo>
                  <a:lnTo>
                    <a:pt x="164838" y="2608195"/>
                  </a:lnTo>
                  <a:lnTo>
                    <a:pt x="218104" y="2565992"/>
                  </a:lnTo>
                  <a:lnTo>
                    <a:pt x="269925" y="2513447"/>
                  </a:lnTo>
                  <a:lnTo>
                    <a:pt x="295180" y="2483535"/>
                  </a:lnTo>
                  <a:lnTo>
                    <a:pt x="319937" y="2451324"/>
                  </a:lnTo>
                  <a:lnTo>
                    <a:pt x="344151" y="2416911"/>
                  </a:lnTo>
                  <a:lnTo>
                    <a:pt x="367777" y="2380390"/>
                  </a:lnTo>
                  <a:lnTo>
                    <a:pt x="390770" y="2341859"/>
                  </a:lnTo>
                  <a:lnTo>
                    <a:pt x="413083" y="2301412"/>
                  </a:lnTo>
                  <a:lnTo>
                    <a:pt x="434672" y="2259146"/>
                  </a:lnTo>
                  <a:lnTo>
                    <a:pt x="455491" y="2215155"/>
                  </a:lnTo>
                  <a:lnTo>
                    <a:pt x="475495" y="2169537"/>
                  </a:lnTo>
                  <a:lnTo>
                    <a:pt x="494638" y="2122386"/>
                  </a:lnTo>
                  <a:lnTo>
                    <a:pt x="512875" y="2073799"/>
                  </a:lnTo>
                  <a:lnTo>
                    <a:pt x="530160" y="2023871"/>
                  </a:lnTo>
                  <a:lnTo>
                    <a:pt x="546449" y="1972697"/>
                  </a:lnTo>
                  <a:lnTo>
                    <a:pt x="561695" y="1920375"/>
                  </a:lnTo>
                  <a:lnTo>
                    <a:pt x="575854" y="1866999"/>
                  </a:lnTo>
                  <a:lnTo>
                    <a:pt x="588880" y="1812665"/>
                  </a:lnTo>
                  <a:lnTo>
                    <a:pt x="600727" y="1757469"/>
                  </a:lnTo>
                  <a:lnTo>
                    <a:pt x="611351" y="1701507"/>
                  </a:lnTo>
                  <a:lnTo>
                    <a:pt x="620705" y="1644875"/>
                  </a:lnTo>
                  <a:lnTo>
                    <a:pt x="628745" y="1587668"/>
                  </a:lnTo>
                  <a:lnTo>
                    <a:pt x="635425" y="1529982"/>
                  </a:lnTo>
                  <a:lnTo>
                    <a:pt x="640699" y="1471913"/>
                  </a:lnTo>
                  <a:lnTo>
                    <a:pt x="644523" y="1413557"/>
                  </a:lnTo>
                  <a:lnTo>
                    <a:pt x="646850" y="1355009"/>
                  </a:lnTo>
                  <a:lnTo>
                    <a:pt x="647636" y="1296365"/>
                  </a:lnTo>
                  <a:lnTo>
                    <a:pt x="648380" y="1226514"/>
                  </a:lnTo>
                  <a:lnTo>
                    <a:pt x="650585" y="1158550"/>
                  </a:lnTo>
                  <a:lnTo>
                    <a:pt x="654209" y="1092461"/>
                  </a:lnTo>
                  <a:lnTo>
                    <a:pt x="659210" y="1028237"/>
                  </a:lnTo>
                  <a:lnTo>
                    <a:pt x="665547" y="965870"/>
                  </a:lnTo>
                  <a:lnTo>
                    <a:pt x="673177" y="905348"/>
                  </a:lnTo>
                  <a:lnTo>
                    <a:pt x="682058" y="846662"/>
                  </a:lnTo>
                  <a:lnTo>
                    <a:pt x="692150" y="789803"/>
                  </a:lnTo>
                  <a:lnTo>
                    <a:pt x="703409" y="734759"/>
                  </a:lnTo>
                  <a:lnTo>
                    <a:pt x="715795" y="681522"/>
                  </a:lnTo>
                  <a:lnTo>
                    <a:pt x="729265" y="630081"/>
                  </a:lnTo>
                  <a:lnTo>
                    <a:pt x="743778" y="580426"/>
                  </a:lnTo>
                  <a:lnTo>
                    <a:pt x="759292" y="532548"/>
                  </a:lnTo>
                  <a:lnTo>
                    <a:pt x="775765" y="486437"/>
                  </a:lnTo>
                  <a:lnTo>
                    <a:pt x="793155" y="442081"/>
                  </a:lnTo>
                  <a:lnTo>
                    <a:pt x="811421" y="399473"/>
                  </a:lnTo>
                  <a:lnTo>
                    <a:pt x="830521" y="358602"/>
                  </a:lnTo>
                  <a:lnTo>
                    <a:pt x="850412" y="319457"/>
                  </a:lnTo>
                  <a:lnTo>
                    <a:pt x="871053" y="282029"/>
                  </a:lnTo>
                  <a:lnTo>
                    <a:pt x="892403" y="246308"/>
                  </a:lnTo>
                  <a:lnTo>
                    <a:pt x="914419" y="212284"/>
                  </a:lnTo>
                  <a:lnTo>
                    <a:pt x="937059" y="179948"/>
                  </a:lnTo>
                  <a:lnTo>
                    <a:pt x="960283" y="149289"/>
                  </a:lnTo>
                  <a:lnTo>
                    <a:pt x="1008311" y="92962"/>
                  </a:lnTo>
                  <a:lnTo>
                    <a:pt x="1058169" y="43225"/>
                  </a:lnTo>
                  <a:lnTo>
                    <a:pt x="1083680" y="20804"/>
                  </a:lnTo>
                  <a:lnTo>
                    <a:pt x="1109522" y="0"/>
                  </a:lnTo>
                </a:path>
              </a:pathLst>
            </a:custGeom>
            <a:ln w="73078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07193" y="3697554"/>
              <a:ext cx="244475" cy="203200"/>
            </a:xfrm>
            <a:custGeom>
              <a:avLst/>
              <a:gdLst/>
              <a:ahLst/>
              <a:cxnLst/>
              <a:rect l="l" t="t" r="r" b="b"/>
              <a:pathLst>
                <a:path w="244475" h="203200">
                  <a:moveTo>
                    <a:pt x="0" y="0"/>
                  </a:moveTo>
                  <a:lnTo>
                    <a:pt x="83527" y="202692"/>
                  </a:lnTo>
                  <a:lnTo>
                    <a:pt x="244449" y="18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96365" y="119164"/>
              <a:ext cx="1442085" cy="1078230"/>
            </a:xfrm>
            <a:custGeom>
              <a:avLst/>
              <a:gdLst/>
              <a:ahLst/>
              <a:cxnLst/>
              <a:rect l="l" t="t" r="r" b="b"/>
              <a:pathLst>
                <a:path w="1442084" h="1078230">
                  <a:moveTo>
                    <a:pt x="1441792" y="0"/>
                  </a:moveTo>
                  <a:lnTo>
                    <a:pt x="0" y="0"/>
                  </a:lnTo>
                  <a:lnTo>
                    <a:pt x="0" y="1077836"/>
                  </a:lnTo>
                  <a:lnTo>
                    <a:pt x="1441792" y="1077836"/>
                  </a:lnTo>
                  <a:lnTo>
                    <a:pt x="144179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1885" y="119164"/>
              <a:ext cx="4166870" cy="1238885"/>
            </a:xfrm>
            <a:custGeom>
              <a:avLst/>
              <a:gdLst/>
              <a:ahLst/>
              <a:cxnLst/>
              <a:rect l="l" t="t" r="r" b="b"/>
              <a:pathLst>
                <a:path w="4166870" h="1238885">
                  <a:moveTo>
                    <a:pt x="2724480" y="0"/>
                  </a:moveTo>
                  <a:lnTo>
                    <a:pt x="4166273" y="0"/>
                  </a:lnTo>
                  <a:lnTo>
                    <a:pt x="4166273" y="1077836"/>
                  </a:lnTo>
                  <a:lnTo>
                    <a:pt x="2724480" y="1077836"/>
                  </a:lnTo>
                  <a:lnTo>
                    <a:pt x="2724480" y="0"/>
                  </a:lnTo>
                  <a:close/>
                </a:path>
                <a:path w="4166870" h="1238885">
                  <a:moveTo>
                    <a:pt x="0" y="1238389"/>
                  </a:moveTo>
                  <a:lnTo>
                    <a:pt x="2644190" y="117360"/>
                  </a:lnTo>
                </a:path>
              </a:pathLst>
            </a:custGeom>
            <a:ln w="53999">
              <a:solidFill>
                <a:srgbClr val="FFAD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16076" y="236524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29883" y="-26999"/>
                  </a:moveTo>
                  <a:lnTo>
                    <a:pt x="29883" y="26999"/>
                  </a:lnTo>
                </a:path>
              </a:pathLst>
            </a:custGeom>
            <a:ln w="59766">
              <a:solidFill>
                <a:srgbClr val="FFAD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37414" y="202127"/>
            <a:ext cx="1147445" cy="98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128270" indent="44450" algn="ctr"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Это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код 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ом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пл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1670"/>
              </a:lnSpc>
              <a:spcBef>
                <a:spcPts val="93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НАДО </a:t>
            </a:r>
            <a:r>
              <a:rPr sz="1400" b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переносить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3285" y="5059071"/>
            <a:ext cx="2408402" cy="16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609600"/>
            <a:ext cx="7354466" cy="803176"/>
          </a:xfrm>
        </p:spPr>
        <p:txBody>
          <a:bodyPr/>
          <a:lstStyle/>
          <a:p>
            <a:r>
              <a:rPr lang="ru-RU" dirty="0"/>
              <a:t>Выход участника из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2777"/>
            <a:ext cx="8596668" cy="462858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не имеет права разговаривать с коллегой, заниматься  посторонними делами, произвольно ходить по аудитории во время  экзамена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	выход	участника	ЕГЭ	из	аудитории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фиксируется организаторами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	«Ведомости	учёта	времени	отсутствия	участников ГИА в аудитории» (форма ППЭ-12-04-МАШ). Если один и тот же  участник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 несколько раз, то каждый его выход  фиксируется в ведомости в новой строке. При нехватке места на  одном листе ведомости запись продолжается на следующем листе.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участника возможен после проверки комплектации ЭМ на  рабочем столе участника.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 сопровождает участника до медпункта  или туалета.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	30	минут	и	за	5	минут	до	истечения	времени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организаторы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соответствующее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необходимо	принять  у участников все ЭМ и получить их подпись в форме ППЭ-05-02.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20" y="116632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609600"/>
            <a:ext cx="6202338" cy="659160"/>
          </a:xfrm>
        </p:spPr>
        <p:txBody>
          <a:bodyPr/>
          <a:lstStyle/>
          <a:p>
            <a:r>
              <a:rPr lang="ru-RU" dirty="0"/>
              <a:t>Сбор ЭМ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2060848"/>
            <a:ext cx="85966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	истечении	времени	экзамена	организаторы  бланки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 самостоятельно.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№ 2 или дополнительном бланке №2 организатор  ставит знак Z, если в бланке остались незаполненные поля.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экзамена совершал замены ошибочных ответов,  организатору необходимо посчитать количество замен и в  бланке №1 в поле «Количество заполненных полей «Замена  ошибочных ответов» поставить соответствующее цифровое  значение и подпись в специально отведенном месте. Если  замен нет, то ставит 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подпись в отведённом месте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складываются	последовательно	комплектами  участников и сканируются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0319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609600"/>
            <a:ext cx="6418362" cy="875184"/>
          </a:xfrm>
        </p:spPr>
        <p:txBody>
          <a:bodyPr/>
          <a:lstStyle/>
          <a:p>
            <a:r>
              <a:rPr lang="ru-RU" dirty="0"/>
              <a:t>Формирование ЭМ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0769"/>
            <a:ext cx="8596668" cy="470059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формирует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стопки ЭМ: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ВДП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бланк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ВДП  сложить комплектами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 лист 1, лист 2,  дополнительный бланк №2	(если есть).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Нарушать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бланков  внутри индивидуального комплекта нельзя.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третий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ВДП сложить комплектами КИМ с контрольными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листами, черновики и передать в штаб ППЭ.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ППЭ-05-02 (протокол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аудитории),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-ППЭ-12-02 (ведомость коррекции ПД участников),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ППЭ-12-03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использования дополнительных бланков),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-ППЭ-12-04-МАШ (ведомость учёта времени отсутствия),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-ППЭ-05-01 (список участников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экземпляра),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протокол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полных комплектов ЭМ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7228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609600"/>
            <a:ext cx="6706394" cy="731168"/>
          </a:xfrm>
        </p:spPr>
        <p:txBody>
          <a:bodyPr/>
          <a:lstStyle/>
          <a:p>
            <a:r>
              <a:rPr lang="ru-RU" dirty="0"/>
              <a:t>Завершение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793"/>
            <a:ext cx="8596668" cy="44845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последний участник экзамена покинул аудиторию,  организатор информирует руководителя ППЭ (через организатора  вне аудитории) о завершении выполнения экзаменационной работы  в аудитории; пересчитывает все типы бланков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ОГЭ, заполняет протокол, читает на камеру и  завершает  экзамен 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печати техническим специалистом форм ППЭ-23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подписывают их.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демонстрирует на камеру видеонаблюдения  запечатанные возвратные доставочные пакеты с ЭМ участников  экзамена, объявляет все данные протокола ППЭ-05-02:  наименование предмета, количество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количество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ЭМ	(использованных  и неиспользованных), а также время подписания протокола.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пакеты с ЭМ и формы доставляются в штаб  ППЭ для передачи руководителю ППЭ.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сохраняет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  электронный журнал работы станции печати ЭМ и передаёт в  систему мониторинга готовности ППЭ.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16024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609600"/>
            <a:ext cx="7210450" cy="1811288"/>
          </a:xfrm>
        </p:spPr>
        <p:txBody>
          <a:bodyPr/>
          <a:lstStyle/>
          <a:p>
            <a:pPr algn="ctr"/>
            <a:r>
              <a:rPr lang="ru-RU" spc="-25" dirty="0"/>
              <a:t>Успешного </a:t>
            </a:r>
            <a:r>
              <a:rPr lang="ru-RU" spc="-2235" dirty="0"/>
              <a:t> </a:t>
            </a:r>
            <a:r>
              <a:rPr lang="ru-RU" spc="10" dirty="0"/>
              <a:t>провед</a:t>
            </a:r>
            <a:r>
              <a:rPr lang="ru-RU" spc="20" dirty="0"/>
              <a:t>е</a:t>
            </a:r>
            <a:r>
              <a:rPr lang="ru-RU" spc="15" dirty="0"/>
              <a:t>н</a:t>
            </a:r>
            <a:r>
              <a:rPr lang="ru-RU" spc="-170" dirty="0"/>
              <a:t>ия </a:t>
            </a:r>
            <a:r>
              <a:rPr lang="ru-RU" spc="-95" dirty="0"/>
              <a:t> </a:t>
            </a:r>
            <a:r>
              <a:rPr lang="ru-RU" spc="-110" dirty="0"/>
              <a:t>экзаменов!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672" y="2204864"/>
            <a:ext cx="5429989" cy="3881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228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452" y="609600"/>
            <a:ext cx="7467550" cy="1379240"/>
          </a:xfrm>
        </p:spPr>
        <p:txBody>
          <a:bodyPr/>
          <a:lstStyle/>
          <a:p>
            <a:r>
              <a:rPr lang="ru-RU" dirty="0" smtClean="0"/>
              <a:t>Временной регламент организаторов в аудитории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235090" cy="3880773"/>
          </a:xfrm>
        </p:spPr>
        <p:txBody>
          <a:bodyPr/>
          <a:lstStyle/>
          <a:p>
            <a:r>
              <a:rPr lang="ru-RU" dirty="0" smtClean="0"/>
              <a:t>8.00 – вход в ППЭ 2306 организаторов в/ вне аудиторий;</a:t>
            </a:r>
          </a:p>
          <a:p>
            <a:r>
              <a:rPr lang="ru-RU" dirty="0" smtClean="0"/>
              <a:t>8.15 – краткий инструктаж;</a:t>
            </a:r>
          </a:p>
          <a:p>
            <a:r>
              <a:rPr lang="ru-RU" dirty="0" smtClean="0"/>
              <a:t>8.50-09.00 – проверка кабинета;</a:t>
            </a:r>
          </a:p>
          <a:p>
            <a:r>
              <a:rPr lang="ru-RU" dirty="0" smtClean="0"/>
              <a:t>09.00-  организатор встречает выпускников ( форма ППЭ 05-01);</a:t>
            </a:r>
          </a:p>
          <a:p>
            <a:r>
              <a:rPr lang="ru-RU" dirty="0" smtClean="0"/>
              <a:t>09.30 – рассадка участников экзамена в аудитории;</a:t>
            </a:r>
          </a:p>
          <a:p>
            <a:r>
              <a:rPr lang="ru-RU" dirty="0" smtClean="0"/>
              <a:t>09.45 – ответственный организатор получает ДБО в Штабе ППЭ; </a:t>
            </a:r>
          </a:p>
          <a:p>
            <a:r>
              <a:rPr lang="ru-RU" dirty="0" smtClean="0"/>
              <a:t>09.50 – первая часть инструктажа; </a:t>
            </a:r>
          </a:p>
          <a:p>
            <a:r>
              <a:rPr lang="ru-RU" dirty="0" smtClean="0"/>
              <a:t>10.00 – печать КИМ в аудитории, вторая часть инструктажа; </a:t>
            </a:r>
          </a:p>
          <a:p>
            <a:r>
              <a:rPr lang="ru-RU" dirty="0" smtClean="0"/>
              <a:t>Не позднее 10.40 начало экзамена!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7534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83262" y="459119"/>
            <a:ext cx="11625475" cy="2116331"/>
            <a:chOff x="283262" y="706274"/>
            <a:chExt cx="11625475" cy="211633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83262" y="706274"/>
              <a:ext cx="11625475" cy="2116331"/>
              <a:chOff x="103983" y="1419443"/>
              <a:chExt cx="11625475" cy="2116331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254552" y="1651196"/>
                <a:ext cx="11474906" cy="1884578"/>
                <a:chOff x="254552" y="1651196"/>
                <a:chExt cx="11474906" cy="1884578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254552" y="1651196"/>
                  <a:ext cx="2059698" cy="1853287"/>
                </a:xfrm>
                <a:prstGeom prst="rect">
                  <a:avLst/>
                </a:prstGeom>
                <a:noFill/>
                <a:ln w="28575">
                  <a:solidFill>
                    <a:srgbClr val="9707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9669760" y="1681053"/>
                  <a:ext cx="2059698" cy="1853287"/>
                </a:xfrm>
                <a:prstGeom prst="rect">
                  <a:avLst/>
                </a:prstGeom>
                <a:noFill/>
                <a:ln w="28575">
                  <a:solidFill>
                    <a:srgbClr val="9707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608354" y="1669529"/>
                  <a:ext cx="2059698" cy="1853287"/>
                </a:xfrm>
                <a:prstGeom prst="rect">
                  <a:avLst/>
                </a:prstGeom>
                <a:noFill/>
                <a:ln w="28575">
                  <a:solidFill>
                    <a:srgbClr val="9707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962156" y="1682487"/>
                  <a:ext cx="2059698" cy="1853287"/>
                </a:xfrm>
                <a:prstGeom prst="rect">
                  <a:avLst/>
                </a:prstGeom>
                <a:noFill/>
                <a:ln w="28575">
                  <a:solidFill>
                    <a:srgbClr val="9707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7315958" y="1669529"/>
                  <a:ext cx="2059698" cy="1853287"/>
                </a:xfrm>
                <a:prstGeom prst="rect">
                  <a:avLst/>
                </a:prstGeom>
                <a:noFill/>
                <a:ln w="28575">
                  <a:solidFill>
                    <a:srgbClr val="9707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103983" y="1441604"/>
                <a:ext cx="428625" cy="523220"/>
                <a:chOff x="123825" y="724135"/>
                <a:chExt cx="428625" cy="523220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23825" y="791087"/>
                  <a:ext cx="428625" cy="42470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08808" y="724135"/>
                  <a:ext cx="2614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Century Gothic" panose="020B0502020202020204" pitchFamily="34" charset="0"/>
                    </a:rPr>
                    <a:t>1</a:t>
                  </a:r>
                  <a:endParaRPr lang="ru-RU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2441231" y="1441604"/>
                <a:ext cx="428625" cy="523220"/>
                <a:chOff x="123825" y="724135"/>
                <a:chExt cx="428625" cy="523220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123825" y="791087"/>
                  <a:ext cx="428625" cy="42470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08808" y="724135"/>
                  <a:ext cx="2614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Century Gothic" panose="020B050202020202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4822558" y="1441604"/>
                <a:ext cx="428625" cy="523220"/>
                <a:chOff x="123825" y="724135"/>
                <a:chExt cx="428625" cy="523220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23825" y="791087"/>
                  <a:ext cx="428625" cy="42470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08808" y="724135"/>
                  <a:ext cx="2614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Century Gothic" panose="020B0502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7146735" y="1419443"/>
                <a:ext cx="428625" cy="523220"/>
                <a:chOff x="123825" y="724135"/>
                <a:chExt cx="428625" cy="523220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123825" y="791087"/>
                  <a:ext cx="428625" cy="42470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08808" y="724135"/>
                  <a:ext cx="2614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Century Gothic" panose="020B0502020202020204" pitchFamily="34" charset="0"/>
                    </a:rPr>
                    <a:t>4</a:t>
                  </a:r>
                  <a:endParaRPr lang="ru-RU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9483029" y="1437137"/>
                <a:ext cx="428625" cy="523220"/>
                <a:chOff x="123825" y="724135"/>
                <a:chExt cx="428625" cy="523220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123825" y="791087"/>
                  <a:ext cx="428625" cy="42470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08808" y="724135"/>
                  <a:ext cx="2614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Century Gothic" panose="020B0502020202020204" pitchFamily="34" charset="0"/>
                    </a:rPr>
                    <a:t>5</a:t>
                  </a:r>
                  <a:endParaRPr lang="ru-RU" sz="2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670371" y="1580749"/>
              <a:ext cx="1636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Подготовка </a:t>
              </a:r>
            </a:p>
            <a:p>
              <a:pPr algn="ctr"/>
              <a:r>
                <a:rPr lang="ru-RU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ППЭ</a:t>
              </a:r>
              <a:endPara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27648" y="1442250"/>
              <a:ext cx="16793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Контроль технической готовности</a:t>
              </a:r>
              <a:endPara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1625" y="1486771"/>
              <a:ext cx="1679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Подготовка к экзамену</a:t>
              </a:r>
              <a:endPara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95298" y="1487295"/>
              <a:ext cx="1679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Проведение экзамена</a:t>
              </a:r>
              <a:endPara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39229" y="1487295"/>
              <a:ext cx="1679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Завершение экзамена</a:t>
              </a:r>
              <a:endPara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375146" y="2749909"/>
            <a:ext cx="6905270" cy="6115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Подготовка ППЭ до экзамена</a:t>
            </a:r>
            <a:endParaRPr lang="ru-RU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12713" y="2731415"/>
            <a:ext cx="4413500" cy="6300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40000"/>
                </a:solidFill>
                <a:latin typeface="Century Gothic" panose="020B0502020202020204" pitchFamily="34" charset="0"/>
              </a:rPr>
              <a:t>Действия в день экзамена</a:t>
            </a:r>
            <a:endParaRPr lang="ru-RU" b="1" dirty="0">
              <a:solidFill>
                <a:srgbClr val="A4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711887" y="3895397"/>
            <a:ext cx="10858980" cy="2400657"/>
            <a:chOff x="493604" y="4197151"/>
            <a:chExt cx="10858980" cy="240065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11887" y="4197151"/>
              <a:ext cx="10640697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В день проведения экзамена </a:t>
              </a:r>
              <a:r>
                <a:rPr lang="ru-RU" sz="1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технический специалист</a:t>
              </a:r>
              <a:r>
                <a:rPr lang="ru-RU" sz="1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должен</a:t>
              </a:r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endParaRPr lang="ru-RU" sz="1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явиться </a:t>
              </a:r>
              <a:r>
                <a:rPr lang="ru-RU" sz="1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в ППЭ не позднее </a:t>
              </a:r>
              <a:r>
                <a:rPr lang="ru-RU" sz="1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08:00</a:t>
              </a:r>
              <a:r>
                <a:rPr lang="ru-RU" sz="1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по местному </a:t>
              </a:r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времени</a:t>
              </a:r>
            </a:p>
            <a:p>
              <a:endParaRPr lang="ru-RU" sz="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оставить </a:t>
              </a:r>
              <a:r>
                <a:rPr lang="ru-RU" sz="1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личные вещи в специально выделенном помещении до входа в </a:t>
              </a:r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ППЭ</a:t>
              </a:r>
            </a:p>
            <a:p>
              <a:endParaRPr lang="ru-RU" sz="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зарегистрироваться </a:t>
              </a:r>
              <a:r>
                <a:rPr lang="ru-RU" sz="1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у ответственного за регистрацию работников ППЭ (при себе иметь документ, удостоверяющий личность</a:t>
              </a:r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endParaRPr lang="ru-RU" sz="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пройти </a:t>
              </a:r>
              <a:r>
                <a:rPr lang="ru-RU" sz="1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краткий инструктаж у руководителя ППЭ по процедуре проведения </a:t>
              </a:r>
              <a:r>
                <a:rPr lang="ru-RU" sz="1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экзамена</a:t>
              </a:r>
              <a:endParaRPr lang="ru-RU" sz="1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05" y="4774596"/>
              <a:ext cx="272191" cy="21941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05" y="5202059"/>
              <a:ext cx="242420" cy="19542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05" y="5643092"/>
              <a:ext cx="272191" cy="21941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04" y="6270623"/>
              <a:ext cx="272191" cy="21941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01" y="130768"/>
            <a:ext cx="8596668" cy="4782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Технический специалист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609600"/>
            <a:ext cx="7426474" cy="659160"/>
          </a:xfrm>
        </p:spPr>
        <p:txBody>
          <a:bodyPr/>
          <a:lstStyle/>
          <a:p>
            <a:r>
              <a:rPr lang="ru-RU" dirty="0"/>
              <a:t>Проведение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700808"/>
            <a:ext cx="9577064" cy="477260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экзамена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местному времени)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опоздал на экзамен, он допускается к сдаче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установленном порядке, при этом время окончания экзамена не продлевается, о  чем сообщается участнику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осуществляется с 9-00 при наличии у них  документов, удостоверяющих их личность, и при наличии их в списках  распределения в данный ППЭ.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входе участника ГИА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(ОГЭ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аудиторию организатор сверяет его  паспортные данные в форме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05-02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 несовпадения ПД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форму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" y="127411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609600"/>
            <a:ext cx="7426474" cy="1320800"/>
          </a:xfrm>
        </p:spPr>
        <p:txBody>
          <a:bodyPr/>
          <a:lstStyle/>
          <a:p>
            <a:r>
              <a:rPr lang="ru-RU" dirty="0"/>
              <a:t>Средства обучения для выполнения заданий КИМ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Участники </a:t>
            </a:r>
            <a:r>
              <a:rPr lang="ru-RU" sz="2400" dirty="0" smtClean="0"/>
              <a:t>ОГЭ </a:t>
            </a:r>
            <a:r>
              <a:rPr lang="ru-RU" sz="2400" dirty="0"/>
              <a:t>распределяются по аудиториям в соответствии с  автоматизированным распределением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Участники </a:t>
            </a:r>
            <a:r>
              <a:rPr lang="ru-RU" sz="2400" dirty="0" smtClean="0"/>
              <a:t>ОГЭ </a:t>
            </a:r>
            <a:r>
              <a:rPr lang="ru-RU" sz="2400" dirty="0"/>
              <a:t>приносят на экзамен паспорт, капиллярную или  </a:t>
            </a:r>
            <a:r>
              <a:rPr lang="ru-RU" sz="2400" dirty="0" err="1"/>
              <a:t>гелевую</a:t>
            </a:r>
            <a:r>
              <a:rPr lang="ru-RU" sz="2400" dirty="0"/>
              <a:t> ручку с чёрной пастой.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47228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609600"/>
            <a:ext cx="7632848" cy="731168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Участникам экзаменов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0768"/>
            <a:ext cx="9451114" cy="504055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связи, электронно-вычислительную технику,  фото, аудио и видеоаппаратуру, справочные материалы, письменные  заметки и иные средства хранения и передачи информации, а также  выносить из аудиторий и ППЭ ЭМ на бумажном или электронном  носителях, фотографировать экзаменационные материалы.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 участник отказывается показать предмет,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среагировал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металлоискатель при входе в ППЭ, или объяснить  причину сигнала (по медицинским показаниям), то он не допускается  в ППЭ. Составляется Акт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допустившие во время экзамена нарушение Порядка 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удаляются с экзамена. Составляется «Акт об  удалении участника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подпись организатора  и участника в Протоколе проведения экзамена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ставит метку и подпись в регистрационном  бланке.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по процедуре проведения экзамена от участника  принимается до выхода из ППЭ.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59" y="-2038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7642498" cy="1320800"/>
          </a:xfrm>
        </p:spPr>
        <p:txBody>
          <a:bodyPr/>
          <a:lstStyle/>
          <a:p>
            <a:r>
              <a:rPr lang="ru-RU" dirty="0"/>
              <a:t>Размещение учащихся в аудитории</a:t>
            </a:r>
          </a:p>
        </p:txBody>
      </p:sp>
      <p:pic>
        <p:nvPicPr>
          <p:cNvPr id="4" name="object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452" y="1556792"/>
            <a:ext cx="8764432" cy="46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228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609600"/>
            <a:ext cx="7210450" cy="1320800"/>
          </a:xfrm>
        </p:spPr>
        <p:txBody>
          <a:bodyPr/>
          <a:lstStyle/>
          <a:p>
            <a:r>
              <a:rPr lang="ru-RU" dirty="0"/>
              <a:t>В день проведения ЕГЭ в ППЭ присутствуют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9235090" cy="411096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организаторы ППЭ,  не менее двух членов ГЭК,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по работе с программным  обеспечением, оказывающий информационно-техническую  помощь руководителю и организаторам ППЭ,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организации, в помещениях которой  организован ППЭ, или уполномоченное им лицо,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осуществляющие охрану правопорядка,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и ассистенты, оказывающие  необходимую помощь экзаменуемым с учетом состояния их  здоровья.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45256"/>
            <a:ext cx="168711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8911</TotalTime>
  <Words>1696</Words>
  <Application>Microsoft Office PowerPoint</Application>
  <PresentationFormat>Широкоэкранный</PresentationFormat>
  <Paragraphs>216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Microsoft YaHei</vt:lpstr>
      <vt:lpstr>Arial</vt:lpstr>
      <vt:lpstr>Arial Black</vt:lpstr>
      <vt:lpstr>Arial Unicode MS</vt:lpstr>
      <vt:lpstr>Century Gothic</vt:lpstr>
      <vt:lpstr>Tahoma</vt:lpstr>
      <vt:lpstr>Times New Roman</vt:lpstr>
      <vt:lpstr>Trebuchet MS</vt:lpstr>
      <vt:lpstr>Wingdings 3</vt:lpstr>
      <vt:lpstr>Аспект</vt:lpstr>
      <vt:lpstr>ИНСТРУКТАЖ  ППЭ 2306 учебный предмет «обществознание» 10 июня 2024г</vt:lpstr>
      <vt:lpstr>Продолжительность экзамена </vt:lpstr>
      <vt:lpstr>Временной регламент организаторов в аудитории </vt:lpstr>
      <vt:lpstr>Технический специалист</vt:lpstr>
      <vt:lpstr>Проведение экзамена</vt:lpstr>
      <vt:lpstr>Средства обучения для выполнения заданий КИМ</vt:lpstr>
      <vt:lpstr>Участникам экзаменов запрещается</vt:lpstr>
      <vt:lpstr>Размещение учащихся в аудитории</vt:lpstr>
      <vt:lpstr>В день проведения ЕГЭ в ППЭ присутствуют</vt:lpstr>
      <vt:lpstr>Организаторам запрещается:</vt:lpstr>
      <vt:lpstr>Организатор должен получить у руководителя ППЭ не ранее 8-15:</vt:lpstr>
      <vt:lpstr>Подготовка к экзамену аудитории </vt:lpstr>
      <vt:lpstr>Начало экзамена</vt:lpstr>
      <vt:lpstr>Печать ЭМ в аудитории</vt:lpstr>
      <vt:lpstr>Печать ЭМ в аудиториях</vt:lpstr>
      <vt:lpstr>Экзаменационные материалы</vt:lpstr>
      <vt:lpstr>Проверка качества печати ЭМ</vt:lpstr>
      <vt:lpstr>Основные ошибки при печати ЭМ в аудитории</vt:lpstr>
      <vt:lpstr>Дополнительная печать ЭМ</vt:lpstr>
      <vt:lpstr>Начало экзамена</vt:lpstr>
      <vt:lpstr>Выдача дополнительного бланка</vt:lpstr>
      <vt:lpstr>Презентация PowerPoint</vt:lpstr>
      <vt:lpstr>Выход участника из аудитории</vt:lpstr>
      <vt:lpstr>Сбор ЭМ</vt:lpstr>
      <vt:lpstr>Формирование ЭМ</vt:lpstr>
      <vt:lpstr>Завершение экзамена</vt:lpstr>
      <vt:lpstr>Успешного  проведения  экзаменов!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Полежай Е.А</cp:lastModifiedBy>
  <cp:revision>705</cp:revision>
  <cp:lastPrinted>2023-04-13T15:30:18Z</cp:lastPrinted>
  <dcterms:created xsi:type="dcterms:W3CDTF">1601-01-01T00:00:00Z</dcterms:created>
  <dcterms:modified xsi:type="dcterms:W3CDTF">2024-06-07T05:15:36Z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